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2" r:id="rId3"/>
    <p:sldId id="257" r:id="rId4"/>
    <p:sldId id="275" r:id="rId5"/>
    <p:sldId id="260" r:id="rId6"/>
    <p:sldId id="276" r:id="rId7"/>
    <p:sldId id="258" r:id="rId8"/>
    <p:sldId id="277" r:id="rId9"/>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Cy Grotesk Key" panose="020B0604020202020204" charset="0"/>
      <p:regular r:id="rId14"/>
    </p:embeddedFont>
    <p:embeddedFont>
      <p:font typeface="Cy Grotesk Wide"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2288" autoAdjust="0"/>
  </p:normalViewPr>
  <p:slideViewPr>
    <p:cSldViewPr>
      <p:cViewPr varScale="1">
        <p:scale>
          <a:sx n="51" d="100"/>
          <a:sy n="51" d="100"/>
        </p:scale>
        <p:origin x="89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26-Jan-23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26-Jan-23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26-Jan-23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26-Jan-23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26-Jan-23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26-Jan-23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26-Jan-23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sv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020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29573" y="904422"/>
            <a:ext cx="10079773" cy="10079773"/>
          </a:xfrm>
          <a:prstGeom prst="rect">
            <a:avLst/>
          </a:prstGeom>
        </p:spPr>
      </p:pic>
      <p:pic>
        <p:nvPicPr>
          <p:cNvPr id="3" name="Picture 3"/>
          <p:cNvPicPr>
            <a:picLocks noChangeAspect="1"/>
          </p:cNvPicPr>
          <p:nvPr/>
        </p:nvPicPr>
        <p:blipFill>
          <a:blip r:embed="rId4"/>
          <a:srcRect/>
          <a:stretch>
            <a:fillRect/>
          </a:stretch>
        </p:blipFill>
        <p:spPr>
          <a:xfrm rot="770275">
            <a:off x="13705783" y="4617521"/>
            <a:ext cx="4886189" cy="6647877"/>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48221" y="4650635"/>
            <a:ext cx="6581648" cy="6581648"/>
          </a:xfrm>
          <a:prstGeom prst="rect">
            <a:avLst/>
          </a:prstGeom>
        </p:spPr>
      </p:pic>
      <p:pic>
        <p:nvPicPr>
          <p:cNvPr id="5" name="Picture 5"/>
          <p:cNvPicPr>
            <a:picLocks noChangeAspect="1"/>
          </p:cNvPicPr>
          <p:nvPr/>
        </p:nvPicPr>
        <p:blipFill>
          <a:blip r:embed="rId5"/>
          <a:srcRect/>
          <a:stretch>
            <a:fillRect/>
          </a:stretch>
        </p:blipFill>
        <p:spPr>
          <a:xfrm rot="623976">
            <a:off x="1777937" y="-795671"/>
            <a:ext cx="3710981" cy="3400187"/>
          </a:xfrm>
          <a:prstGeom prst="rect">
            <a:avLst/>
          </a:prstGeom>
        </p:spPr>
      </p:pic>
      <p:sp>
        <p:nvSpPr>
          <p:cNvPr id="8" name="TextBox 8"/>
          <p:cNvSpPr txBox="1"/>
          <p:nvPr/>
        </p:nvSpPr>
        <p:spPr>
          <a:xfrm>
            <a:off x="7077963" y="8898379"/>
            <a:ext cx="4625671" cy="300723"/>
          </a:xfrm>
          <a:prstGeom prst="rect">
            <a:avLst/>
          </a:prstGeom>
        </p:spPr>
        <p:txBody>
          <a:bodyPr lIns="0" tIns="0" rIns="0" bIns="0" rtlCol="0" anchor="t">
            <a:spAutoFit/>
          </a:bodyPr>
          <a:lstStyle/>
          <a:p>
            <a:pPr algn="just">
              <a:lnSpc>
                <a:spcPts val="2567"/>
              </a:lnSpc>
              <a:spcBef>
                <a:spcPct val="0"/>
              </a:spcBef>
            </a:pPr>
            <a:endParaRPr lang="en-US" sz="1975" dirty="0">
              <a:solidFill>
                <a:srgbClr val="FFFFFF"/>
              </a:solidFill>
              <a:latin typeface="Cy Grotesk Key"/>
            </a:endParaRPr>
          </a:p>
        </p:txBody>
      </p:sp>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865839" y="2901568"/>
            <a:ext cx="556322" cy="556322"/>
          </a:xfrm>
          <a:prstGeom prst="rect">
            <a:avLst/>
          </a:prstGeom>
        </p:spPr>
      </p:pic>
      <p:pic>
        <p:nvPicPr>
          <p:cNvPr id="10" name="Picture 10"/>
          <p:cNvPicPr>
            <a:picLocks noChangeAspect="1"/>
          </p:cNvPicPr>
          <p:nvPr/>
        </p:nvPicPr>
        <p:blipFill>
          <a:blip r:embed="rId8"/>
          <a:srcRect/>
          <a:stretch>
            <a:fillRect/>
          </a:stretch>
        </p:blipFill>
        <p:spPr>
          <a:xfrm>
            <a:off x="-632103" y="6456835"/>
            <a:ext cx="2635701" cy="2632407"/>
          </a:xfrm>
          <a:prstGeom prst="rect">
            <a:avLst/>
          </a:prstGeom>
        </p:spPr>
      </p:pic>
      <p:grpSp>
        <p:nvGrpSpPr>
          <p:cNvPr id="11" name="Group 11"/>
          <p:cNvGrpSpPr/>
          <p:nvPr/>
        </p:nvGrpSpPr>
        <p:grpSpPr>
          <a:xfrm>
            <a:off x="2794833" y="4104945"/>
            <a:ext cx="12698334" cy="2517761"/>
            <a:chOff x="0" y="-9525"/>
            <a:chExt cx="16931112" cy="3357015"/>
          </a:xfrm>
        </p:grpSpPr>
        <p:sp>
          <p:nvSpPr>
            <p:cNvPr id="12" name="TextBox 12"/>
            <p:cNvSpPr txBox="1"/>
            <p:nvPr/>
          </p:nvSpPr>
          <p:spPr>
            <a:xfrm>
              <a:off x="0" y="-9525"/>
              <a:ext cx="16931112" cy="1966351"/>
            </a:xfrm>
            <a:prstGeom prst="rect">
              <a:avLst/>
            </a:prstGeom>
          </p:spPr>
          <p:txBody>
            <a:bodyPr lIns="0" tIns="0" rIns="0" bIns="0" rtlCol="0" anchor="t">
              <a:spAutoFit/>
            </a:bodyPr>
            <a:lstStyle/>
            <a:p>
              <a:pPr algn="ctr">
                <a:lnSpc>
                  <a:spcPts val="13199"/>
                </a:lnSpc>
              </a:pPr>
              <a:r>
                <a:rPr lang="en-US" sz="7200" dirty="0">
                  <a:solidFill>
                    <a:srgbClr val="FFFFFF"/>
                  </a:solidFill>
                  <a:latin typeface="Cy Grotesk Wide"/>
                </a:rPr>
                <a:t>Jersey Shop with AR</a:t>
              </a:r>
            </a:p>
          </p:txBody>
        </p:sp>
        <p:sp>
          <p:nvSpPr>
            <p:cNvPr id="13" name="TextBox 13"/>
            <p:cNvSpPr txBox="1"/>
            <p:nvPr/>
          </p:nvSpPr>
          <p:spPr>
            <a:xfrm>
              <a:off x="0" y="2568558"/>
              <a:ext cx="16931112" cy="778932"/>
            </a:xfrm>
            <a:prstGeom prst="rect">
              <a:avLst/>
            </a:prstGeom>
          </p:spPr>
          <p:txBody>
            <a:bodyPr lIns="0" tIns="0" rIns="0" bIns="0" rtlCol="0" anchor="t">
              <a:spAutoFit/>
            </a:bodyPr>
            <a:lstStyle/>
            <a:p>
              <a:pPr algn="ctr">
                <a:lnSpc>
                  <a:spcPts val="5115"/>
                </a:lnSpc>
              </a:pPr>
              <a:endParaRPr lang="en-US" sz="3653" dirty="0">
                <a:solidFill>
                  <a:srgbClr val="FFFFFF"/>
                </a:solidFill>
                <a:latin typeface="Cy Grotesk Key"/>
              </a:endParaRPr>
            </a:p>
          </p:txBody>
        </p:sp>
      </p:grpSp>
      <p:sp>
        <p:nvSpPr>
          <p:cNvPr id="14" name="TextBox 14"/>
          <p:cNvSpPr txBox="1"/>
          <p:nvPr/>
        </p:nvSpPr>
        <p:spPr>
          <a:xfrm>
            <a:off x="7605631" y="3594058"/>
            <a:ext cx="3076738" cy="307777"/>
          </a:xfrm>
          <a:prstGeom prst="rect">
            <a:avLst/>
          </a:prstGeom>
        </p:spPr>
        <p:txBody>
          <a:bodyPr lIns="0" tIns="0" rIns="0" bIns="0" rtlCol="0" anchor="t">
            <a:spAutoFit/>
          </a:bodyPr>
          <a:lstStyle/>
          <a:p>
            <a:pPr marL="0" lvl="0" indent="0" algn="ctr">
              <a:lnSpc>
                <a:spcPts val="2369"/>
              </a:lnSpc>
              <a:spcBef>
                <a:spcPct val="0"/>
              </a:spcBef>
            </a:pPr>
            <a:r>
              <a:rPr lang="en-US" sz="2800" dirty="0">
                <a:solidFill>
                  <a:srgbClr val="FFFFFF"/>
                </a:solidFill>
                <a:latin typeface="Cy Grotesk Key"/>
              </a:rPr>
              <a:t>Jersey Fidelity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9902" y="5455874"/>
            <a:ext cx="10961482" cy="10961482"/>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473806" y="-3812485"/>
            <a:ext cx="7979891" cy="7979891"/>
          </a:xfrm>
          <a:prstGeom prst="rect">
            <a:avLst/>
          </a:prstGeom>
        </p:spPr>
      </p:pic>
      <p:grpSp>
        <p:nvGrpSpPr>
          <p:cNvPr id="9" name="Group 9"/>
          <p:cNvGrpSpPr/>
          <p:nvPr/>
        </p:nvGrpSpPr>
        <p:grpSpPr>
          <a:xfrm>
            <a:off x="1028700" y="946750"/>
            <a:ext cx="3882140" cy="556323"/>
            <a:chOff x="0" y="0"/>
            <a:chExt cx="5176186" cy="741762"/>
          </a:xfrm>
        </p:grpSpPr>
        <p:pic>
          <p:nvPicPr>
            <p:cNvPr id="10" name="Picture 1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741762" cy="741762"/>
            </a:xfrm>
            <a:prstGeom prst="rect">
              <a:avLst/>
            </a:prstGeom>
          </p:spPr>
        </p:pic>
        <p:sp>
          <p:nvSpPr>
            <p:cNvPr id="11" name="TextBox 11"/>
            <p:cNvSpPr txBox="1"/>
            <p:nvPr/>
          </p:nvSpPr>
          <p:spPr>
            <a:xfrm>
              <a:off x="1073867" y="164530"/>
              <a:ext cx="4102319" cy="410368"/>
            </a:xfrm>
            <a:prstGeom prst="rect">
              <a:avLst/>
            </a:prstGeom>
          </p:spPr>
          <p:txBody>
            <a:bodyPr lIns="0" tIns="0" rIns="0" bIns="0" rtlCol="0" anchor="t">
              <a:spAutoFit/>
            </a:bodyPr>
            <a:lstStyle/>
            <a:p>
              <a:pPr marL="0" lvl="0" indent="0" algn="ctr">
                <a:lnSpc>
                  <a:spcPts val="2399"/>
                </a:lnSpc>
                <a:spcBef>
                  <a:spcPct val="0"/>
                </a:spcBef>
              </a:pPr>
              <a:r>
                <a:rPr lang="en-US" sz="2800" dirty="0">
                  <a:solidFill>
                    <a:srgbClr val="FFFFFF"/>
                  </a:solidFill>
                  <a:latin typeface="Cy Grotesk Wide"/>
                </a:rPr>
                <a:t>Jersey Fidelity</a:t>
              </a:r>
            </a:p>
          </p:txBody>
        </p:sp>
      </p:grpSp>
      <p:pic>
        <p:nvPicPr>
          <p:cNvPr id="12" name="Picture 12"/>
          <p:cNvPicPr>
            <a:picLocks noChangeAspect="1"/>
          </p:cNvPicPr>
          <p:nvPr/>
        </p:nvPicPr>
        <p:blipFill>
          <a:blip r:embed="rId6"/>
          <a:srcRect/>
          <a:stretch>
            <a:fillRect/>
          </a:stretch>
        </p:blipFill>
        <p:spPr>
          <a:xfrm rot="1185718">
            <a:off x="13256740" y="6820369"/>
            <a:ext cx="3586636" cy="4875862"/>
          </a:xfrm>
          <a:prstGeom prst="rect">
            <a:avLst/>
          </a:prstGeom>
        </p:spPr>
      </p:pic>
      <p:pic>
        <p:nvPicPr>
          <p:cNvPr id="13" name="Picture 13"/>
          <p:cNvPicPr>
            <a:picLocks noChangeAspect="1"/>
          </p:cNvPicPr>
          <p:nvPr/>
        </p:nvPicPr>
        <p:blipFill>
          <a:blip r:embed="rId7"/>
          <a:srcRect/>
          <a:stretch>
            <a:fillRect/>
          </a:stretch>
        </p:blipFill>
        <p:spPr>
          <a:xfrm rot="-1735637">
            <a:off x="6608259" y="-434346"/>
            <a:ext cx="2252504" cy="2213085"/>
          </a:xfrm>
          <a:prstGeom prst="rect">
            <a:avLst/>
          </a:prstGeom>
        </p:spPr>
      </p:pic>
      <p:pic>
        <p:nvPicPr>
          <p:cNvPr id="14" name="Picture 14"/>
          <p:cNvPicPr>
            <a:picLocks noChangeAspect="1"/>
          </p:cNvPicPr>
          <p:nvPr/>
        </p:nvPicPr>
        <p:blipFill>
          <a:blip r:embed="rId8"/>
          <a:srcRect/>
          <a:stretch>
            <a:fillRect/>
          </a:stretch>
        </p:blipFill>
        <p:spPr>
          <a:xfrm rot="849630">
            <a:off x="1909871" y="7910144"/>
            <a:ext cx="2537904" cy="2696312"/>
          </a:xfrm>
          <a:prstGeom prst="rect">
            <a:avLst/>
          </a:prstGeom>
        </p:spPr>
      </p:pic>
      <p:grpSp>
        <p:nvGrpSpPr>
          <p:cNvPr id="16" name="Group 16"/>
          <p:cNvGrpSpPr/>
          <p:nvPr/>
        </p:nvGrpSpPr>
        <p:grpSpPr>
          <a:xfrm>
            <a:off x="649912" y="2373651"/>
            <a:ext cx="7741786" cy="1793457"/>
            <a:chOff x="-47851" y="233678"/>
            <a:chExt cx="10322381" cy="2391277"/>
          </a:xfrm>
        </p:grpSpPr>
        <p:grpSp>
          <p:nvGrpSpPr>
            <p:cNvPr id="17" name="Group 17"/>
            <p:cNvGrpSpPr/>
            <p:nvPr/>
          </p:nvGrpSpPr>
          <p:grpSpPr>
            <a:xfrm>
              <a:off x="-47851" y="233678"/>
              <a:ext cx="10322381" cy="2391277"/>
              <a:chOff x="-13215" y="64535"/>
              <a:chExt cx="2850737" cy="660400"/>
            </a:xfrm>
          </p:grpSpPr>
          <p:sp>
            <p:nvSpPr>
              <p:cNvPr id="18" name="Freeform 18"/>
              <p:cNvSpPr/>
              <p:nvPr/>
            </p:nvSpPr>
            <p:spPr>
              <a:xfrm>
                <a:off x="-13215" y="64535"/>
                <a:ext cx="2850737" cy="660400"/>
              </a:xfrm>
              <a:custGeom>
                <a:avLst/>
                <a:gdLst/>
                <a:ahLst/>
                <a:cxnLst/>
                <a:rect l="l" t="t" r="r" b="b"/>
                <a:pathLst>
                  <a:path w="2850737" h="660400">
                    <a:moveTo>
                      <a:pt x="2726277" y="660400"/>
                    </a:moveTo>
                    <a:lnTo>
                      <a:pt x="124460" y="660400"/>
                    </a:lnTo>
                    <a:cubicBezTo>
                      <a:pt x="55880" y="660400"/>
                      <a:pt x="0" y="604520"/>
                      <a:pt x="0" y="535940"/>
                    </a:cubicBezTo>
                    <a:lnTo>
                      <a:pt x="0" y="124460"/>
                    </a:lnTo>
                    <a:cubicBezTo>
                      <a:pt x="0" y="55880"/>
                      <a:pt x="55880" y="0"/>
                      <a:pt x="124460" y="0"/>
                    </a:cubicBezTo>
                    <a:lnTo>
                      <a:pt x="2726277" y="0"/>
                    </a:lnTo>
                    <a:cubicBezTo>
                      <a:pt x="2794857" y="0"/>
                      <a:pt x="2850737" y="55880"/>
                      <a:pt x="2850737" y="124460"/>
                    </a:cubicBezTo>
                    <a:lnTo>
                      <a:pt x="2850737" y="535940"/>
                    </a:lnTo>
                    <a:cubicBezTo>
                      <a:pt x="2850737" y="604520"/>
                      <a:pt x="2794857" y="660400"/>
                      <a:pt x="2726277" y="660400"/>
                    </a:cubicBezTo>
                    <a:close/>
                  </a:path>
                </a:pathLst>
              </a:custGeom>
              <a:solidFill>
                <a:srgbClr val="FFFFFF">
                  <a:alpha val="17647"/>
                </a:srgbClr>
              </a:solidFill>
            </p:spPr>
          </p:sp>
        </p:grpSp>
        <p:sp>
          <p:nvSpPr>
            <p:cNvPr id="19" name="TextBox 19"/>
            <p:cNvSpPr txBox="1"/>
            <p:nvPr/>
          </p:nvSpPr>
          <p:spPr>
            <a:xfrm>
              <a:off x="800298" y="513767"/>
              <a:ext cx="8626077" cy="569146"/>
            </a:xfrm>
            <a:prstGeom prst="rect">
              <a:avLst/>
            </a:prstGeom>
          </p:spPr>
          <p:txBody>
            <a:bodyPr lIns="0" tIns="0" rIns="0" bIns="0" rtlCol="0" anchor="t">
              <a:spAutoFit/>
            </a:bodyPr>
            <a:lstStyle/>
            <a:p>
              <a:pPr>
                <a:lnSpc>
                  <a:spcPts val="3640"/>
                </a:lnSpc>
              </a:pPr>
              <a:r>
                <a:rPr lang="en-US" sz="2600" dirty="0">
                  <a:solidFill>
                    <a:srgbClr val="FFFFFF"/>
                  </a:solidFill>
                  <a:latin typeface="Cy Grotesk Wide"/>
                </a:rPr>
                <a:t>Minjamin Ahmmed Sheefat </a:t>
              </a:r>
            </a:p>
          </p:txBody>
        </p:sp>
        <p:sp>
          <p:nvSpPr>
            <p:cNvPr id="20" name="TextBox 20"/>
            <p:cNvSpPr txBox="1"/>
            <p:nvPr/>
          </p:nvSpPr>
          <p:spPr>
            <a:xfrm>
              <a:off x="800298" y="1143512"/>
              <a:ext cx="8626078" cy="1036182"/>
            </a:xfrm>
            <a:prstGeom prst="rect">
              <a:avLst/>
            </a:prstGeom>
          </p:spPr>
          <p:txBody>
            <a:bodyPr wrap="square" lIns="0" tIns="0" rIns="0" bIns="0" rtlCol="0" anchor="t">
              <a:spAutoFit/>
            </a:bodyPr>
            <a:lstStyle/>
            <a:p>
              <a:pPr>
                <a:lnSpc>
                  <a:spcPts val="3220"/>
                </a:lnSpc>
              </a:pPr>
              <a:r>
                <a:rPr lang="en-US" sz="2300" dirty="0">
                  <a:solidFill>
                    <a:srgbClr val="FFFFFF"/>
                  </a:solidFill>
                  <a:latin typeface="Cy Grotesk Key"/>
                </a:rPr>
                <a:t>ID: 20101058 </a:t>
              </a:r>
            </a:p>
            <a:p>
              <a:pPr>
                <a:lnSpc>
                  <a:spcPts val="3220"/>
                </a:lnSpc>
              </a:pPr>
              <a:r>
                <a:rPr lang="en-US" sz="2300" dirty="0">
                  <a:solidFill>
                    <a:srgbClr val="FFFFFF"/>
                  </a:solidFill>
                  <a:latin typeface="Cy Grotesk Key"/>
                </a:rPr>
                <a:t>https://github.com/minjamin-ahmmed</a:t>
              </a:r>
            </a:p>
          </p:txBody>
        </p:sp>
      </p:grpSp>
      <p:grpSp>
        <p:nvGrpSpPr>
          <p:cNvPr id="26" name="Group 16">
            <a:extLst>
              <a:ext uri="{FF2B5EF4-FFF2-40B4-BE49-F238E27FC236}">
                <a16:creationId xmlns:a16="http://schemas.microsoft.com/office/drawing/2014/main" id="{488FA79E-4766-6AF3-C748-FAADBE0D14D2}"/>
              </a:ext>
            </a:extLst>
          </p:cNvPr>
          <p:cNvGrpSpPr/>
          <p:nvPr/>
        </p:nvGrpSpPr>
        <p:grpSpPr>
          <a:xfrm>
            <a:off x="649910" y="2177744"/>
            <a:ext cx="16540676" cy="4697707"/>
            <a:chOff x="-11731852" y="0"/>
            <a:chExt cx="22054233" cy="6263611"/>
          </a:xfrm>
        </p:grpSpPr>
        <p:grpSp>
          <p:nvGrpSpPr>
            <p:cNvPr id="27" name="Group 17">
              <a:extLst>
                <a:ext uri="{FF2B5EF4-FFF2-40B4-BE49-F238E27FC236}">
                  <a16:creationId xmlns:a16="http://schemas.microsoft.com/office/drawing/2014/main" id="{7E11EA33-8E63-4E47-740C-2A62396895D6}"/>
                </a:ext>
              </a:extLst>
            </p:cNvPr>
            <p:cNvGrpSpPr/>
            <p:nvPr/>
          </p:nvGrpSpPr>
          <p:grpSpPr>
            <a:xfrm>
              <a:off x="-11731852" y="0"/>
              <a:ext cx="22054233" cy="6263611"/>
              <a:chOff x="-3239991" y="0"/>
              <a:chExt cx="6090728" cy="1729824"/>
            </a:xfrm>
          </p:grpSpPr>
          <p:sp>
            <p:nvSpPr>
              <p:cNvPr id="30" name="Freeform 18">
                <a:extLst>
                  <a:ext uri="{FF2B5EF4-FFF2-40B4-BE49-F238E27FC236}">
                    <a16:creationId xmlns:a16="http://schemas.microsoft.com/office/drawing/2014/main" id="{AB6D2C2A-76CF-2E0E-4ED8-922335F77824}"/>
                  </a:ext>
                </a:extLst>
              </p:cNvPr>
              <p:cNvSpPr/>
              <p:nvPr/>
            </p:nvSpPr>
            <p:spPr>
              <a:xfrm>
                <a:off x="0" y="0"/>
                <a:ext cx="2850737" cy="660400"/>
              </a:xfrm>
              <a:custGeom>
                <a:avLst/>
                <a:gdLst/>
                <a:ahLst/>
                <a:cxnLst/>
                <a:rect l="l" t="t" r="r" b="b"/>
                <a:pathLst>
                  <a:path w="2850737" h="660400">
                    <a:moveTo>
                      <a:pt x="2726277" y="660400"/>
                    </a:moveTo>
                    <a:lnTo>
                      <a:pt x="124460" y="660400"/>
                    </a:lnTo>
                    <a:cubicBezTo>
                      <a:pt x="55880" y="660400"/>
                      <a:pt x="0" y="604520"/>
                      <a:pt x="0" y="535940"/>
                    </a:cubicBezTo>
                    <a:lnTo>
                      <a:pt x="0" y="124460"/>
                    </a:lnTo>
                    <a:cubicBezTo>
                      <a:pt x="0" y="55880"/>
                      <a:pt x="55880" y="0"/>
                      <a:pt x="124460" y="0"/>
                    </a:cubicBezTo>
                    <a:lnTo>
                      <a:pt x="2726277" y="0"/>
                    </a:lnTo>
                    <a:cubicBezTo>
                      <a:pt x="2794857" y="0"/>
                      <a:pt x="2850737" y="55880"/>
                      <a:pt x="2850737" y="124460"/>
                    </a:cubicBezTo>
                    <a:lnTo>
                      <a:pt x="2850737" y="535940"/>
                    </a:lnTo>
                    <a:cubicBezTo>
                      <a:pt x="2850737" y="604520"/>
                      <a:pt x="2794857" y="660400"/>
                      <a:pt x="2726277" y="660400"/>
                    </a:cubicBezTo>
                    <a:close/>
                  </a:path>
                </a:pathLst>
              </a:custGeom>
              <a:solidFill>
                <a:srgbClr val="FFFFFF">
                  <a:alpha val="17647"/>
                </a:srgbClr>
              </a:solidFill>
            </p:spPr>
          </p:sp>
          <p:sp>
            <p:nvSpPr>
              <p:cNvPr id="33" name="Freeform 18">
                <a:extLst>
                  <a:ext uri="{FF2B5EF4-FFF2-40B4-BE49-F238E27FC236}">
                    <a16:creationId xmlns:a16="http://schemas.microsoft.com/office/drawing/2014/main" id="{F12396CB-EF98-ED70-7705-411D92D11A07}"/>
                  </a:ext>
                </a:extLst>
              </p:cNvPr>
              <p:cNvSpPr/>
              <p:nvPr/>
            </p:nvSpPr>
            <p:spPr>
              <a:xfrm>
                <a:off x="-3239991" y="821114"/>
                <a:ext cx="2850737" cy="908710"/>
              </a:xfrm>
              <a:custGeom>
                <a:avLst/>
                <a:gdLst/>
                <a:ahLst/>
                <a:cxnLst/>
                <a:rect l="l" t="t" r="r" b="b"/>
                <a:pathLst>
                  <a:path w="2850737" h="660400">
                    <a:moveTo>
                      <a:pt x="2726277" y="660400"/>
                    </a:moveTo>
                    <a:lnTo>
                      <a:pt x="124460" y="660400"/>
                    </a:lnTo>
                    <a:cubicBezTo>
                      <a:pt x="55880" y="660400"/>
                      <a:pt x="0" y="604520"/>
                      <a:pt x="0" y="535940"/>
                    </a:cubicBezTo>
                    <a:lnTo>
                      <a:pt x="0" y="124460"/>
                    </a:lnTo>
                    <a:cubicBezTo>
                      <a:pt x="0" y="55880"/>
                      <a:pt x="55880" y="0"/>
                      <a:pt x="124460" y="0"/>
                    </a:cubicBezTo>
                    <a:lnTo>
                      <a:pt x="2726277" y="0"/>
                    </a:lnTo>
                    <a:cubicBezTo>
                      <a:pt x="2794857" y="0"/>
                      <a:pt x="2850737" y="55880"/>
                      <a:pt x="2850737" y="124460"/>
                    </a:cubicBezTo>
                    <a:lnTo>
                      <a:pt x="2850737" y="535940"/>
                    </a:lnTo>
                    <a:cubicBezTo>
                      <a:pt x="2850737" y="604520"/>
                      <a:pt x="2794857" y="660400"/>
                      <a:pt x="2726277" y="660400"/>
                    </a:cubicBezTo>
                    <a:close/>
                  </a:path>
                </a:pathLst>
              </a:custGeom>
              <a:solidFill>
                <a:srgbClr val="FFFFFF">
                  <a:alpha val="17647"/>
                </a:srgbClr>
              </a:solidFill>
            </p:spPr>
            <p:txBody>
              <a:bodyPr/>
              <a:lstStyle/>
              <a:p>
                <a:endParaRPr lang="en-US" dirty="0"/>
              </a:p>
            </p:txBody>
          </p:sp>
          <p:sp>
            <p:nvSpPr>
              <p:cNvPr id="34" name="Freeform 18">
                <a:extLst>
                  <a:ext uri="{FF2B5EF4-FFF2-40B4-BE49-F238E27FC236}">
                    <a16:creationId xmlns:a16="http://schemas.microsoft.com/office/drawing/2014/main" id="{4AC5D38D-0958-96DB-57D7-298DE791D679}"/>
                  </a:ext>
                </a:extLst>
              </p:cNvPr>
              <p:cNvSpPr/>
              <p:nvPr/>
            </p:nvSpPr>
            <p:spPr>
              <a:xfrm>
                <a:off x="0" y="775866"/>
                <a:ext cx="2850737" cy="908710"/>
              </a:xfrm>
              <a:custGeom>
                <a:avLst/>
                <a:gdLst/>
                <a:ahLst/>
                <a:cxnLst/>
                <a:rect l="l" t="t" r="r" b="b"/>
                <a:pathLst>
                  <a:path w="2850737" h="660400">
                    <a:moveTo>
                      <a:pt x="2726277" y="660400"/>
                    </a:moveTo>
                    <a:lnTo>
                      <a:pt x="124460" y="660400"/>
                    </a:lnTo>
                    <a:cubicBezTo>
                      <a:pt x="55880" y="660400"/>
                      <a:pt x="0" y="604520"/>
                      <a:pt x="0" y="535940"/>
                    </a:cubicBezTo>
                    <a:lnTo>
                      <a:pt x="0" y="124460"/>
                    </a:lnTo>
                    <a:cubicBezTo>
                      <a:pt x="0" y="55880"/>
                      <a:pt x="55880" y="0"/>
                      <a:pt x="124460" y="0"/>
                    </a:cubicBezTo>
                    <a:lnTo>
                      <a:pt x="2726277" y="0"/>
                    </a:lnTo>
                    <a:cubicBezTo>
                      <a:pt x="2794857" y="0"/>
                      <a:pt x="2850737" y="55880"/>
                      <a:pt x="2850737" y="124460"/>
                    </a:cubicBezTo>
                    <a:lnTo>
                      <a:pt x="2850737" y="535940"/>
                    </a:lnTo>
                    <a:cubicBezTo>
                      <a:pt x="2850737" y="604520"/>
                      <a:pt x="2794857" y="660400"/>
                      <a:pt x="2726277" y="660400"/>
                    </a:cubicBezTo>
                    <a:close/>
                  </a:path>
                </a:pathLst>
              </a:custGeom>
              <a:solidFill>
                <a:srgbClr val="FFFFFF">
                  <a:alpha val="17647"/>
                </a:srgbClr>
              </a:solidFill>
            </p:spPr>
          </p:sp>
        </p:grpSp>
        <p:sp>
          <p:nvSpPr>
            <p:cNvPr id="28" name="TextBox 19">
              <a:extLst>
                <a:ext uri="{FF2B5EF4-FFF2-40B4-BE49-F238E27FC236}">
                  <a16:creationId xmlns:a16="http://schemas.microsoft.com/office/drawing/2014/main" id="{63E309AB-84F9-B1D2-0A3C-5782553A9EE7}"/>
                </a:ext>
              </a:extLst>
            </p:cNvPr>
            <p:cNvSpPr txBox="1"/>
            <p:nvPr/>
          </p:nvSpPr>
          <p:spPr>
            <a:xfrm>
              <a:off x="800299" y="513767"/>
              <a:ext cx="8626077" cy="569145"/>
            </a:xfrm>
            <a:prstGeom prst="rect">
              <a:avLst/>
            </a:prstGeom>
          </p:spPr>
          <p:txBody>
            <a:bodyPr lIns="0" tIns="0" rIns="0" bIns="0" rtlCol="0" anchor="t">
              <a:spAutoFit/>
            </a:bodyPr>
            <a:lstStyle/>
            <a:p>
              <a:pPr>
                <a:lnSpc>
                  <a:spcPts val="3640"/>
                </a:lnSpc>
              </a:pPr>
              <a:r>
                <a:rPr lang="en-US" sz="2600" dirty="0">
                  <a:solidFill>
                    <a:srgbClr val="FFFFFF"/>
                  </a:solidFill>
                  <a:latin typeface="Cy Grotesk Wide"/>
                </a:rPr>
                <a:t>Farhan </a:t>
              </a:r>
              <a:r>
                <a:rPr lang="en-US" sz="2600" dirty="0" err="1">
                  <a:solidFill>
                    <a:srgbClr val="FFFFFF"/>
                  </a:solidFill>
                  <a:latin typeface="Cy Grotesk Wide"/>
                </a:rPr>
                <a:t>Jarif</a:t>
              </a:r>
              <a:r>
                <a:rPr lang="en-US" sz="2600" dirty="0">
                  <a:solidFill>
                    <a:srgbClr val="FFFFFF"/>
                  </a:solidFill>
                  <a:latin typeface="Cy Grotesk Wide"/>
                </a:rPr>
                <a:t> </a:t>
              </a:r>
              <a:r>
                <a:rPr lang="en-US" sz="2600" dirty="0" err="1">
                  <a:solidFill>
                    <a:srgbClr val="FFFFFF"/>
                  </a:solidFill>
                  <a:latin typeface="Cy Grotesk Wide"/>
                </a:rPr>
                <a:t>Nibir</a:t>
              </a:r>
              <a:endParaRPr lang="en-US" sz="2600" dirty="0">
                <a:solidFill>
                  <a:srgbClr val="FFFFFF"/>
                </a:solidFill>
                <a:latin typeface="Cy Grotesk Wide"/>
              </a:endParaRPr>
            </a:p>
          </p:txBody>
        </p:sp>
        <p:sp>
          <p:nvSpPr>
            <p:cNvPr id="29" name="TextBox 20">
              <a:extLst>
                <a:ext uri="{FF2B5EF4-FFF2-40B4-BE49-F238E27FC236}">
                  <a16:creationId xmlns:a16="http://schemas.microsoft.com/office/drawing/2014/main" id="{0CDD9F45-69B9-8CC8-4A3E-9C754C82262B}"/>
                </a:ext>
              </a:extLst>
            </p:cNvPr>
            <p:cNvSpPr txBox="1"/>
            <p:nvPr/>
          </p:nvSpPr>
          <p:spPr>
            <a:xfrm>
              <a:off x="800298" y="1188168"/>
              <a:ext cx="8626077" cy="1036182"/>
            </a:xfrm>
            <a:prstGeom prst="rect">
              <a:avLst/>
            </a:prstGeom>
          </p:spPr>
          <p:txBody>
            <a:bodyPr lIns="0" tIns="0" rIns="0" bIns="0" rtlCol="0" anchor="t">
              <a:spAutoFit/>
            </a:bodyPr>
            <a:lstStyle/>
            <a:p>
              <a:pPr>
                <a:lnSpc>
                  <a:spcPts val="3220"/>
                </a:lnSpc>
              </a:pPr>
              <a:r>
                <a:rPr lang="en-US" sz="2300" dirty="0">
                  <a:solidFill>
                    <a:srgbClr val="FFFFFF"/>
                  </a:solidFill>
                  <a:latin typeface="Cy Grotesk Key"/>
                </a:rPr>
                <a:t>ID: 20101053</a:t>
              </a:r>
            </a:p>
            <a:p>
              <a:pPr>
                <a:lnSpc>
                  <a:spcPts val="3220"/>
                </a:lnSpc>
              </a:pPr>
              <a:r>
                <a:rPr lang="en-US" sz="2300" dirty="0">
                  <a:solidFill>
                    <a:srgbClr val="FFFFFF"/>
                  </a:solidFill>
                  <a:latin typeface="Cy Grotesk Key"/>
                </a:rPr>
                <a:t>https://github.com/FarhanNibir</a:t>
              </a:r>
            </a:p>
          </p:txBody>
        </p:sp>
      </p:grpSp>
      <p:sp>
        <p:nvSpPr>
          <p:cNvPr id="35" name="TextBox 34">
            <a:extLst>
              <a:ext uri="{FF2B5EF4-FFF2-40B4-BE49-F238E27FC236}">
                <a16:creationId xmlns:a16="http://schemas.microsoft.com/office/drawing/2014/main" id="{D0482A60-81A3-7D0E-75A1-DFA43E6E1CB1}"/>
              </a:ext>
            </a:extLst>
          </p:cNvPr>
          <p:cNvSpPr txBox="1"/>
          <p:nvPr/>
        </p:nvSpPr>
        <p:spPr>
          <a:xfrm>
            <a:off x="1097414" y="4721257"/>
            <a:ext cx="6469558" cy="492443"/>
          </a:xfrm>
          <a:prstGeom prst="rect">
            <a:avLst/>
          </a:prstGeom>
          <a:noFill/>
        </p:spPr>
        <p:txBody>
          <a:bodyPr wrap="square" rtlCol="0">
            <a:spAutoFit/>
          </a:bodyPr>
          <a:lstStyle/>
          <a:p>
            <a:r>
              <a:rPr lang="en-US" sz="2600" dirty="0" err="1">
                <a:solidFill>
                  <a:schemeClr val="bg1"/>
                </a:solidFill>
                <a:latin typeface="Cy Grotesk Key" panose="020B0604020202020204" charset="0"/>
              </a:rPr>
              <a:t>Riazul</a:t>
            </a:r>
            <a:r>
              <a:rPr lang="en-US" sz="2600" dirty="0">
                <a:solidFill>
                  <a:schemeClr val="bg1"/>
                </a:solidFill>
                <a:latin typeface="Cy Grotesk Key" panose="020B0604020202020204" charset="0"/>
              </a:rPr>
              <a:t> Hasan</a:t>
            </a:r>
          </a:p>
        </p:txBody>
      </p:sp>
      <p:sp>
        <p:nvSpPr>
          <p:cNvPr id="36" name="TextBox 35">
            <a:extLst>
              <a:ext uri="{FF2B5EF4-FFF2-40B4-BE49-F238E27FC236}">
                <a16:creationId xmlns:a16="http://schemas.microsoft.com/office/drawing/2014/main" id="{AD8560C1-7C26-0EBA-41B6-444AB688258C}"/>
              </a:ext>
            </a:extLst>
          </p:cNvPr>
          <p:cNvSpPr txBox="1"/>
          <p:nvPr/>
        </p:nvSpPr>
        <p:spPr>
          <a:xfrm>
            <a:off x="1097414" y="5094719"/>
            <a:ext cx="7001023" cy="1292662"/>
          </a:xfrm>
          <a:prstGeom prst="rect">
            <a:avLst/>
          </a:prstGeom>
          <a:noFill/>
        </p:spPr>
        <p:txBody>
          <a:bodyPr wrap="square" rtlCol="0">
            <a:spAutoFit/>
          </a:bodyPr>
          <a:lstStyle/>
          <a:p>
            <a:r>
              <a:rPr lang="en-US" sz="2600" dirty="0">
                <a:solidFill>
                  <a:schemeClr val="bg1"/>
                </a:solidFill>
                <a:latin typeface="Cy Grotesk Key" panose="020B0604020202020204" charset="0"/>
              </a:rPr>
              <a:t>ID: 20101052</a:t>
            </a:r>
          </a:p>
          <a:p>
            <a:r>
              <a:rPr lang="en-US" sz="2600" dirty="0">
                <a:solidFill>
                  <a:schemeClr val="bg1"/>
                </a:solidFill>
                <a:latin typeface="Cy Grotesk Key" panose="020B0604020202020204" charset="0"/>
              </a:rPr>
              <a:t>https://github.com/RiazulHasan333.github.io</a:t>
            </a:r>
          </a:p>
        </p:txBody>
      </p:sp>
      <p:sp>
        <p:nvSpPr>
          <p:cNvPr id="38" name="TextBox 37">
            <a:extLst>
              <a:ext uri="{FF2B5EF4-FFF2-40B4-BE49-F238E27FC236}">
                <a16:creationId xmlns:a16="http://schemas.microsoft.com/office/drawing/2014/main" id="{107D48D2-19D9-2930-55BB-13EEA70E47D4}"/>
              </a:ext>
            </a:extLst>
          </p:cNvPr>
          <p:cNvSpPr txBox="1"/>
          <p:nvPr/>
        </p:nvSpPr>
        <p:spPr>
          <a:xfrm>
            <a:off x="10049023" y="4481934"/>
            <a:ext cx="6469558" cy="510396"/>
          </a:xfrm>
          <a:prstGeom prst="rect">
            <a:avLst/>
          </a:prstGeom>
          <a:noFill/>
        </p:spPr>
        <p:txBody>
          <a:bodyPr wrap="square">
            <a:spAutoFit/>
          </a:bodyPr>
          <a:lstStyle/>
          <a:p>
            <a:pPr>
              <a:lnSpc>
                <a:spcPts val="3640"/>
              </a:lnSpc>
            </a:pPr>
            <a:r>
              <a:rPr lang="en-US" sz="2600" dirty="0">
                <a:solidFill>
                  <a:srgbClr val="FFFFFF"/>
                </a:solidFill>
                <a:latin typeface="Cy Grotesk Wide"/>
              </a:rPr>
              <a:t>Md. </a:t>
            </a:r>
            <a:r>
              <a:rPr lang="en-US" sz="2600" dirty="0" err="1">
                <a:solidFill>
                  <a:srgbClr val="FFFFFF"/>
                </a:solidFill>
                <a:latin typeface="Cy Grotesk Wide"/>
              </a:rPr>
              <a:t>Sojib</a:t>
            </a:r>
            <a:endParaRPr lang="en-US" sz="2600" dirty="0">
              <a:solidFill>
                <a:srgbClr val="FFFFFF"/>
              </a:solidFill>
              <a:latin typeface="Cy Grotesk Wide"/>
            </a:endParaRPr>
          </a:p>
        </p:txBody>
      </p:sp>
      <p:sp>
        <p:nvSpPr>
          <p:cNvPr id="42" name="TextBox 41">
            <a:extLst>
              <a:ext uri="{FF2B5EF4-FFF2-40B4-BE49-F238E27FC236}">
                <a16:creationId xmlns:a16="http://schemas.microsoft.com/office/drawing/2014/main" id="{C2F11426-6874-7C91-3461-699527CE1FCE}"/>
              </a:ext>
            </a:extLst>
          </p:cNvPr>
          <p:cNvSpPr txBox="1"/>
          <p:nvPr/>
        </p:nvSpPr>
        <p:spPr>
          <a:xfrm>
            <a:off x="10049023" y="5094719"/>
            <a:ext cx="5190977" cy="1282402"/>
          </a:xfrm>
          <a:prstGeom prst="rect">
            <a:avLst/>
          </a:prstGeom>
          <a:noFill/>
        </p:spPr>
        <p:txBody>
          <a:bodyPr wrap="square">
            <a:spAutoFit/>
          </a:bodyPr>
          <a:lstStyle/>
          <a:p>
            <a:pPr>
              <a:lnSpc>
                <a:spcPts val="3220"/>
              </a:lnSpc>
            </a:pPr>
            <a:r>
              <a:rPr lang="en-US" sz="2400" dirty="0">
                <a:solidFill>
                  <a:srgbClr val="FFFFFF"/>
                </a:solidFill>
                <a:latin typeface="Cy Grotesk Key"/>
              </a:rPr>
              <a:t>ID: 20101030</a:t>
            </a:r>
          </a:p>
          <a:p>
            <a:pPr>
              <a:lnSpc>
                <a:spcPts val="3220"/>
              </a:lnSpc>
            </a:pPr>
            <a:r>
              <a:rPr lang="en-US" sz="2400" dirty="0">
                <a:solidFill>
                  <a:srgbClr val="FFFFFF"/>
                </a:solidFill>
                <a:latin typeface="Cy Grotesk Key"/>
              </a:rPr>
              <a:t>https://github.com/DAREGOD96</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26092" y="326798"/>
            <a:ext cx="7489686" cy="748968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14457" y="6338599"/>
            <a:ext cx="7489686" cy="7489686"/>
          </a:xfrm>
          <a:prstGeom prst="rect">
            <a:avLst/>
          </a:prstGeom>
        </p:spPr>
      </p:pic>
      <p:grpSp>
        <p:nvGrpSpPr>
          <p:cNvPr id="4" name="Group 4"/>
          <p:cNvGrpSpPr/>
          <p:nvPr/>
        </p:nvGrpSpPr>
        <p:grpSpPr>
          <a:xfrm>
            <a:off x="804809" y="3461186"/>
            <a:ext cx="16718060" cy="6138396"/>
            <a:chOff x="0" y="0"/>
            <a:chExt cx="3875408" cy="1422940"/>
          </a:xfrm>
        </p:grpSpPr>
        <p:sp>
          <p:nvSpPr>
            <p:cNvPr id="5" name="Freeform 5"/>
            <p:cNvSpPr/>
            <p:nvPr/>
          </p:nvSpPr>
          <p:spPr>
            <a:xfrm>
              <a:off x="0" y="0"/>
              <a:ext cx="3875408" cy="1422940"/>
            </a:xfrm>
            <a:custGeom>
              <a:avLst/>
              <a:gdLst/>
              <a:ahLst/>
              <a:cxnLst/>
              <a:rect l="l" t="t" r="r" b="b"/>
              <a:pathLst>
                <a:path w="3875408" h="1422940">
                  <a:moveTo>
                    <a:pt x="3750948" y="1422940"/>
                  </a:moveTo>
                  <a:lnTo>
                    <a:pt x="124460" y="1422940"/>
                  </a:lnTo>
                  <a:cubicBezTo>
                    <a:pt x="55880" y="1422940"/>
                    <a:pt x="0" y="1367059"/>
                    <a:pt x="0" y="1298479"/>
                  </a:cubicBezTo>
                  <a:lnTo>
                    <a:pt x="0" y="124460"/>
                  </a:lnTo>
                  <a:cubicBezTo>
                    <a:pt x="0" y="55880"/>
                    <a:pt x="55880" y="0"/>
                    <a:pt x="124460" y="0"/>
                  </a:cubicBezTo>
                  <a:lnTo>
                    <a:pt x="3750948" y="0"/>
                  </a:lnTo>
                  <a:cubicBezTo>
                    <a:pt x="3819528" y="0"/>
                    <a:pt x="3875408" y="55880"/>
                    <a:pt x="3875408" y="124460"/>
                  </a:cubicBezTo>
                  <a:lnTo>
                    <a:pt x="3875408" y="1298480"/>
                  </a:lnTo>
                  <a:cubicBezTo>
                    <a:pt x="3875408" y="1367060"/>
                    <a:pt x="3819528" y="1422940"/>
                    <a:pt x="3750948" y="1422940"/>
                  </a:cubicBezTo>
                  <a:close/>
                </a:path>
              </a:pathLst>
            </a:custGeom>
            <a:solidFill>
              <a:srgbClr val="FFFFFF">
                <a:alpha val="17647"/>
              </a:srgbClr>
            </a:solidFill>
          </p:spPr>
          <p:txBody>
            <a:bodyPr/>
            <a:lstStyle/>
            <a:p>
              <a:endParaRPr lang="en-US" dirty="0"/>
            </a:p>
          </p:txBody>
        </p:sp>
      </p:grpSp>
      <p:pic>
        <p:nvPicPr>
          <p:cNvPr id="9" name="Picture 9"/>
          <p:cNvPicPr>
            <a:picLocks noChangeAspect="1"/>
          </p:cNvPicPr>
          <p:nvPr/>
        </p:nvPicPr>
        <p:blipFill>
          <a:blip r:embed="rId4"/>
          <a:srcRect/>
          <a:stretch>
            <a:fillRect/>
          </a:stretch>
        </p:blipFill>
        <p:spPr>
          <a:xfrm rot="775695">
            <a:off x="15285292" y="8377650"/>
            <a:ext cx="2407566" cy="2365433"/>
          </a:xfrm>
          <a:prstGeom prst="rect">
            <a:avLst/>
          </a:prstGeom>
        </p:spPr>
      </p:pic>
      <p:pic>
        <p:nvPicPr>
          <p:cNvPr id="10" name="Picture 10"/>
          <p:cNvPicPr>
            <a:picLocks noChangeAspect="1"/>
          </p:cNvPicPr>
          <p:nvPr/>
        </p:nvPicPr>
        <p:blipFill>
          <a:blip r:embed="rId5"/>
          <a:srcRect/>
          <a:stretch>
            <a:fillRect/>
          </a:stretch>
        </p:blipFill>
        <p:spPr>
          <a:xfrm rot="-2551624">
            <a:off x="7633191" y="2060618"/>
            <a:ext cx="2681742" cy="1823584"/>
          </a:xfrm>
          <a:prstGeom prst="rect">
            <a:avLst/>
          </a:prstGeom>
        </p:spPr>
      </p:pic>
      <p:sp>
        <p:nvSpPr>
          <p:cNvPr id="11" name="TextBox 11"/>
          <p:cNvSpPr txBox="1"/>
          <p:nvPr/>
        </p:nvSpPr>
        <p:spPr>
          <a:xfrm>
            <a:off x="1028700" y="1009650"/>
            <a:ext cx="8115300" cy="1077218"/>
          </a:xfrm>
          <a:prstGeom prst="rect">
            <a:avLst/>
          </a:prstGeom>
        </p:spPr>
        <p:txBody>
          <a:bodyPr lIns="0" tIns="0" rIns="0" bIns="0" rtlCol="0" anchor="t">
            <a:spAutoFit/>
          </a:bodyPr>
          <a:lstStyle/>
          <a:p>
            <a:pPr marL="0" lvl="0" indent="0" algn="l">
              <a:lnSpc>
                <a:spcPts val="9600"/>
              </a:lnSpc>
              <a:spcBef>
                <a:spcPct val="0"/>
              </a:spcBef>
            </a:pPr>
            <a:r>
              <a:rPr lang="en-US" sz="5400" dirty="0">
                <a:solidFill>
                  <a:srgbClr val="FFFFFF"/>
                </a:solidFill>
                <a:latin typeface="Cy Grotesk Wide"/>
              </a:rPr>
              <a:t>Project Definition</a:t>
            </a:r>
          </a:p>
        </p:txBody>
      </p:sp>
      <p:sp>
        <p:nvSpPr>
          <p:cNvPr id="25" name="TextBox 24">
            <a:extLst>
              <a:ext uri="{FF2B5EF4-FFF2-40B4-BE49-F238E27FC236}">
                <a16:creationId xmlns:a16="http://schemas.microsoft.com/office/drawing/2014/main" id="{3146C1BF-E264-BF7D-A5A4-1F5EB2275CC1}"/>
              </a:ext>
            </a:extLst>
          </p:cNvPr>
          <p:cNvSpPr txBox="1"/>
          <p:nvPr/>
        </p:nvSpPr>
        <p:spPr>
          <a:xfrm>
            <a:off x="1277139" y="4261952"/>
            <a:ext cx="15773400" cy="2677656"/>
          </a:xfrm>
          <a:prstGeom prst="rect">
            <a:avLst/>
          </a:prstGeom>
          <a:noFill/>
        </p:spPr>
        <p:txBody>
          <a:bodyPr wrap="square" rtlCol="0">
            <a:spAutoFit/>
          </a:bodyPr>
          <a:lstStyle/>
          <a:p>
            <a:r>
              <a:rPr lang="en-US" sz="2400" dirty="0">
                <a:solidFill>
                  <a:schemeClr val="bg1"/>
                </a:solidFill>
                <a:latin typeface="Cy Grotesk Key" panose="020B0604020202020204" charset="0"/>
              </a:rPr>
              <a:t>We want to build an e-commerce website that will have an AR that will capture our live images and help us trial how the product fits us. It will show us a 360-degree angle view. An eCommerce website is a digital storefront on the internet. It facilitates the transaction between a buyer and seller. It is the virtual space where you showcase your products, and your online customers make their selections. Your website acts as your online business channel's product shelves, sales staff, and cash register.</a:t>
            </a:r>
          </a:p>
          <a:p>
            <a:endParaRPr lang="en-US" sz="2400" dirty="0">
              <a:solidFill>
                <a:schemeClr val="bg1"/>
              </a:solidFill>
              <a:latin typeface="Cy Grotesk Key" panose="020B06040202020202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026092" y="326798"/>
            <a:ext cx="7489686" cy="7489686"/>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514457" y="6338599"/>
            <a:ext cx="7489686" cy="7489686"/>
          </a:xfrm>
          <a:prstGeom prst="rect">
            <a:avLst/>
          </a:prstGeom>
        </p:spPr>
      </p:pic>
      <p:grpSp>
        <p:nvGrpSpPr>
          <p:cNvPr id="4" name="Group 4"/>
          <p:cNvGrpSpPr/>
          <p:nvPr/>
        </p:nvGrpSpPr>
        <p:grpSpPr>
          <a:xfrm>
            <a:off x="804809" y="3461186"/>
            <a:ext cx="16718060" cy="6138396"/>
            <a:chOff x="0" y="0"/>
            <a:chExt cx="3875408" cy="1422940"/>
          </a:xfrm>
        </p:grpSpPr>
        <p:sp>
          <p:nvSpPr>
            <p:cNvPr id="5" name="Freeform 5"/>
            <p:cNvSpPr/>
            <p:nvPr/>
          </p:nvSpPr>
          <p:spPr>
            <a:xfrm>
              <a:off x="0" y="0"/>
              <a:ext cx="3875408" cy="1422940"/>
            </a:xfrm>
            <a:custGeom>
              <a:avLst/>
              <a:gdLst/>
              <a:ahLst/>
              <a:cxnLst/>
              <a:rect l="l" t="t" r="r" b="b"/>
              <a:pathLst>
                <a:path w="3875408" h="1422940">
                  <a:moveTo>
                    <a:pt x="3750948" y="1422940"/>
                  </a:moveTo>
                  <a:lnTo>
                    <a:pt x="124460" y="1422940"/>
                  </a:lnTo>
                  <a:cubicBezTo>
                    <a:pt x="55880" y="1422940"/>
                    <a:pt x="0" y="1367059"/>
                    <a:pt x="0" y="1298479"/>
                  </a:cubicBezTo>
                  <a:lnTo>
                    <a:pt x="0" y="124460"/>
                  </a:lnTo>
                  <a:cubicBezTo>
                    <a:pt x="0" y="55880"/>
                    <a:pt x="55880" y="0"/>
                    <a:pt x="124460" y="0"/>
                  </a:cubicBezTo>
                  <a:lnTo>
                    <a:pt x="3750948" y="0"/>
                  </a:lnTo>
                  <a:cubicBezTo>
                    <a:pt x="3819528" y="0"/>
                    <a:pt x="3875408" y="55880"/>
                    <a:pt x="3875408" y="124460"/>
                  </a:cubicBezTo>
                  <a:lnTo>
                    <a:pt x="3875408" y="1298480"/>
                  </a:lnTo>
                  <a:cubicBezTo>
                    <a:pt x="3875408" y="1367060"/>
                    <a:pt x="3819528" y="1422940"/>
                    <a:pt x="3750948" y="1422940"/>
                  </a:cubicBezTo>
                  <a:close/>
                </a:path>
              </a:pathLst>
            </a:custGeom>
            <a:solidFill>
              <a:srgbClr val="FFFFFF">
                <a:alpha val="17647"/>
              </a:srgbClr>
            </a:solidFill>
          </p:spPr>
          <p:txBody>
            <a:bodyPr/>
            <a:lstStyle/>
            <a:p>
              <a:endParaRPr lang="en-US" dirty="0"/>
            </a:p>
          </p:txBody>
        </p:sp>
      </p:grpSp>
      <p:pic>
        <p:nvPicPr>
          <p:cNvPr id="9" name="Picture 9"/>
          <p:cNvPicPr>
            <a:picLocks noChangeAspect="1"/>
          </p:cNvPicPr>
          <p:nvPr/>
        </p:nvPicPr>
        <p:blipFill>
          <a:blip r:embed="rId4"/>
          <a:srcRect/>
          <a:stretch>
            <a:fillRect/>
          </a:stretch>
        </p:blipFill>
        <p:spPr>
          <a:xfrm rot="775695">
            <a:off x="15285292" y="8377650"/>
            <a:ext cx="2407566" cy="2365433"/>
          </a:xfrm>
          <a:prstGeom prst="rect">
            <a:avLst/>
          </a:prstGeom>
        </p:spPr>
      </p:pic>
      <p:pic>
        <p:nvPicPr>
          <p:cNvPr id="10" name="Picture 10"/>
          <p:cNvPicPr>
            <a:picLocks noChangeAspect="1"/>
          </p:cNvPicPr>
          <p:nvPr/>
        </p:nvPicPr>
        <p:blipFill>
          <a:blip r:embed="rId5"/>
          <a:srcRect/>
          <a:stretch>
            <a:fillRect/>
          </a:stretch>
        </p:blipFill>
        <p:spPr>
          <a:xfrm rot="-2551624">
            <a:off x="7633191" y="2060618"/>
            <a:ext cx="2681742" cy="1823584"/>
          </a:xfrm>
          <a:prstGeom prst="rect">
            <a:avLst/>
          </a:prstGeom>
        </p:spPr>
      </p:pic>
      <p:sp>
        <p:nvSpPr>
          <p:cNvPr id="11" name="TextBox 11"/>
          <p:cNvSpPr txBox="1"/>
          <p:nvPr/>
        </p:nvSpPr>
        <p:spPr>
          <a:xfrm>
            <a:off x="1028700" y="1009650"/>
            <a:ext cx="8115300" cy="1077218"/>
          </a:xfrm>
          <a:prstGeom prst="rect">
            <a:avLst/>
          </a:prstGeom>
        </p:spPr>
        <p:txBody>
          <a:bodyPr lIns="0" tIns="0" rIns="0" bIns="0" rtlCol="0" anchor="t">
            <a:spAutoFit/>
          </a:bodyPr>
          <a:lstStyle/>
          <a:p>
            <a:pPr marL="0" lvl="0" indent="0" algn="l">
              <a:lnSpc>
                <a:spcPts val="9600"/>
              </a:lnSpc>
              <a:spcBef>
                <a:spcPct val="0"/>
              </a:spcBef>
            </a:pPr>
            <a:r>
              <a:rPr lang="en-US" sz="5400" dirty="0">
                <a:solidFill>
                  <a:srgbClr val="FFFFFF"/>
                </a:solidFill>
                <a:latin typeface="Cy Grotesk Wide"/>
              </a:rPr>
              <a:t>Objective</a:t>
            </a:r>
          </a:p>
        </p:txBody>
      </p:sp>
      <p:sp>
        <p:nvSpPr>
          <p:cNvPr id="25" name="TextBox 24">
            <a:extLst>
              <a:ext uri="{FF2B5EF4-FFF2-40B4-BE49-F238E27FC236}">
                <a16:creationId xmlns:a16="http://schemas.microsoft.com/office/drawing/2014/main" id="{3146C1BF-E264-BF7D-A5A4-1F5EB2275CC1}"/>
              </a:ext>
            </a:extLst>
          </p:cNvPr>
          <p:cNvSpPr txBox="1"/>
          <p:nvPr/>
        </p:nvSpPr>
        <p:spPr>
          <a:xfrm>
            <a:off x="1485900" y="4922571"/>
            <a:ext cx="15773400" cy="1815882"/>
          </a:xfrm>
          <a:prstGeom prst="rect">
            <a:avLst/>
          </a:prstGeom>
          <a:noFill/>
        </p:spPr>
        <p:txBody>
          <a:bodyPr wrap="square" rtlCol="0">
            <a:spAutoFit/>
          </a:bodyPr>
          <a:lstStyle/>
          <a:p>
            <a:r>
              <a:rPr lang="en-US" sz="2800" dirty="0">
                <a:solidFill>
                  <a:schemeClr val="bg1"/>
                </a:solidFill>
                <a:latin typeface="Cy Grotesk Key" panose="020B0604020202020204" charset="0"/>
              </a:rPr>
              <a:t>By using this system customers will feel a real-time experience. It will help the customer before making the purchase decision. A real-time experience will attract customers to purchase products by using our system. So the seller will be benefited financially. </a:t>
            </a:r>
          </a:p>
        </p:txBody>
      </p:sp>
    </p:spTree>
    <p:extLst>
      <p:ext uri="{BB962C8B-B14F-4D97-AF65-F5344CB8AC3E}">
        <p14:creationId xmlns:p14="http://schemas.microsoft.com/office/powerpoint/2010/main" val="1830917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0114" y="4089793"/>
            <a:ext cx="7975454" cy="7975454"/>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00273" y="-1499651"/>
            <a:ext cx="7975454" cy="7975454"/>
          </a:xfrm>
          <a:prstGeom prst="rect">
            <a:avLst/>
          </a:prstGeom>
        </p:spPr>
      </p:pic>
      <p:pic>
        <p:nvPicPr>
          <p:cNvPr id="9" name="Picture 9"/>
          <p:cNvPicPr>
            <a:picLocks noChangeAspect="1"/>
          </p:cNvPicPr>
          <p:nvPr/>
        </p:nvPicPr>
        <p:blipFill>
          <a:blip r:embed="rId4"/>
          <a:srcRect/>
          <a:stretch>
            <a:fillRect/>
          </a:stretch>
        </p:blipFill>
        <p:spPr>
          <a:xfrm rot="-404945">
            <a:off x="611818" y="7282248"/>
            <a:ext cx="2224286" cy="2363119"/>
          </a:xfrm>
          <a:prstGeom prst="rect">
            <a:avLst/>
          </a:prstGeom>
        </p:spPr>
      </p:pic>
      <p:pic>
        <p:nvPicPr>
          <p:cNvPr id="10" name="Picture 10"/>
          <p:cNvPicPr>
            <a:picLocks noChangeAspect="1"/>
          </p:cNvPicPr>
          <p:nvPr/>
        </p:nvPicPr>
        <p:blipFill>
          <a:blip r:embed="rId5"/>
          <a:srcRect/>
          <a:stretch>
            <a:fillRect/>
          </a:stretch>
        </p:blipFill>
        <p:spPr>
          <a:xfrm rot="1085795">
            <a:off x="5353483" y="908370"/>
            <a:ext cx="1986359" cy="1303443"/>
          </a:xfrm>
          <a:prstGeom prst="rect">
            <a:avLst/>
          </a:prstGeom>
        </p:spPr>
      </p:pic>
      <p:pic>
        <p:nvPicPr>
          <p:cNvPr id="11" name="Picture 11"/>
          <p:cNvPicPr>
            <a:picLocks noChangeAspect="1"/>
          </p:cNvPicPr>
          <p:nvPr/>
        </p:nvPicPr>
        <p:blipFill>
          <a:blip r:embed="rId6"/>
          <a:srcRect/>
          <a:stretch>
            <a:fillRect/>
          </a:stretch>
        </p:blipFill>
        <p:spPr>
          <a:xfrm rot="-1655335">
            <a:off x="16422199" y="1059518"/>
            <a:ext cx="2932743" cy="3023446"/>
          </a:xfrm>
          <a:prstGeom prst="rect">
            <a:avLst/>
          </a:prstGeom>
        </p:spPr>
      </p:pic>
      <p:grpSp>
        <p:nvGrpSpPr>
          <p:cNvPr id="12" name="Group 12"/>
          <p:cNvGrpSpPr/>
          <p:nvPr/>
        </p:nvGrpSpPr>
        <p:grpSpPr>
          <a:xfrm>
            <a:off x="8164182" y="3356715"/>
            <a:ext cx="7652857" cy="5102267"/>
            <a:chOff x="0" y="-19049"/>
            <a:chExt cx="10203809" cy="6803022"/>
          </a:xfrm>
        </p:grpSpPr>
        <p:sp>
          <p:nvSpPr>
            <p:cNvPr id="13" name="TextBox 13"/>
            <p:cNvSpPr txBox="1"/>
            <p:nvPr/>
          </p:nvSpPr>
          <p:spPr>
            <a:xfrm>
              <a:off x="0" y="-19049"/>
              <a:ext cx="10203809" cy="1641475"/>
            </a:xfrm>
            <a:prstGeom prst="rect">
              <a:avLst/>
            </a:prstGeom>
          </p:spPr>
          <p:txBody>
            <a:bodyPr lIns="0" tIns="0" rIns="0" bIns="0" rtlCol="0" anchor="t">
              <a:spAutoFit/>
            </a:bodyPr>
            <a:lstStyle/>
            <a:p>
              <a:pPr>
                <a:lnSpc>
                  <a:spcPts val="9600"/>
                </a:lnSpc>
              </a:pPr>
              <a:r>
                <a:rPr lang="en-US" sz="8000" dirty="0">
                  <a:solidFill>
                    <a:srgbClr val="FFFFFF"/>
                  </a:solidFill>
                  <a:latin typeface="Cy Grotesk Wide"/>
                </a:rPr>
                <a:t>Solution</a:t>
              </a:r>
            </a:p>
          </p:txBody>
        </p:sp>
        <p:sp>
          <p:nvSpPr>
            <p:cNvPr id="14" name="TextBox 14"/>
            <p:cNvSpPr txBox="1"/>
            <p:nvPr/>
          </p:nvSpPr>
          <p:spPr>
            <a:xfrm>
              <a:off x="0" y="3933620"/>
              <a:ext cx="10203809" cy="2850353"/>
            </a:xfrm>
            <a:prstGeom prst="rect">
              <a:avLst/>
            </a:prstGeom>
          </p:spPr>
          <p:txBody>
            <a:bodyPr lIns="0" tIns="0" rIns="0" bIns="0" rtlCol="0" anchor="t">
              <a:spAutoFit/>
            </a:bodyPr>
            <a:lstStyle/>
            <a:p>
              <a:pPr>
                <a:lnSpc>
                  <a:spcPts val="3380"/>
                </a:lnSpc>
              </a:pPr>
              <a:r>
                <a:rPr lang="en-US" sz="2600" dirty="0">
                  <a:solidFill>
                    <a:srgbClr val="FFFFFF"/>
                  </a:solidFill>
                  <a:latin typeface="Cy Grotesk Wide"/>
                </a:rPr>
                <a:t>When a customer buys a product online, they don't know whether the product will actually suit them or not. By using our system they can easily make a decision.</a:t>
              </a:r>
            </a:p>
          </p:txBody>
        </p:sp>
      </p:grpSp>
      <p:pic>
        <p:nvPicPr>
          <p:cNvPr id="17" name="Picture 16">
            <a:extLst>
              <a:ext uri="{FF2B5EF4-FFF2-40B4-BE49-F238E27FC236}">
                <a16:creationId xmlns:a16="http://schemas.microsoft.com/office/drawing/2014/main" id="{EE531B58-5B67-7C57-996C-C3283AA969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2975" y="2402821"/>
            <a:ext cx="5036029" cy="47478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750114" y="4089793"/>
            <a:ext cx="7975454" cy="7975454"/>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300273" y="-1499651"/>
            <a:ext cx="7975454" cy="7975454"/>
          </a:xfrm>
          <a:prstGeom prst="rect">
            <a:avLst/>
          </a:prstGeom>
        </p:spPr>
      </p:pic>
      <p:pic>
        <p:nvPicPr>
          <p:cNvPr id="9" name="Picture 9"/>
          <p:cNvPicPr>
            <a:picLocks noChangeAspect="1"/>
          </p:cNvPicPr>
          <p:nvPr/>
        </p:nvPicPr>
        <p:blipFill>
          <a:blip r:embed="rId4"/>
          <a:srcRect/>
          <a:stretch>
            <a:fillRect/>
          </a:stretch>
        </p:blipFill>
        <p:spPr>
          <a:xfrm rot="-404945">
            <a:off x="611818" y="7282248"/>
            <a:ext cx="2224286" cy="2363119"/>
          </a:xfrm>
          <a:prstGeom prst="rect">
            <a:avLst/>
          </a:prstGeom>
        </p:spPr>
      </p:pic>
      <p:pic>
        <p:nvPicPr>
          <p:cNvPr id="10" name="Picture 10"/>
          <p:cNvPicPr>
            <a:picLocks noChangeAspect="1"/>
          </p:cNvPicPr>
          <p:nvPr/>
        </p:nvPicPr>
        <p:blipFill>
          <a:blip r:embed="rId5"/>
          <a:srcRect/>
          <a:stretch>
            <a:fillRect/>
          </a:stretch>
        </p:blipFill>
        <p:spPr>
          <a:xfrm rot="1085795">
            <a:off x="5353483" y="908370"/>
            <a:ext cx="1986359" cy="1303443"/>
          </a:xfrm>
          <a:prstGeom prst="rect">
            <a:avLst/>
          </a:prstGeom>
        </p:spPr>
      </p:pic>
      <p:pic>
        <p:nvPicPr>
          <p:cNvPr id="11" name="Picture 11"/>
          <p:cNvPicPr>
            <a:picLocks noChangeAspect="1"/>
          </p:cNvPicPr>
          <p:nvPr/>
        </p:nvPicPr>
        <p:blipFill>
          <a:blip r:embed="rId6"/>
          <a:srcRect/>
          <a:stretch>
            <a:fillRect/>
          </a:stretch>
        </p:blipFill>
        <p:spPr>
          <a:xfrm rot="-1655335">
            <a:off x="16422199" y="1059518"/>
            <a:ext cx="2932743" cy="3023446"/>
          </a:xfrm>
          <a:prstGeom prst="rect">
            <a:avLst/>
          </a:prstGeom>
        </p:spPr>
      </p:pic>
      <p:grpSp>
        <p:nvGrpSpPr>
          <p:cNvPr id="12" name="Group 12"/>
          <p:cNvGrpSpPr/>
          <p:nvPr/>
        </p:nvGrpSpPr>
        <p:grpSpPr>
          <a:xfrm>
            <a:off x="8164182" y="3356715"/>
            <a:ext cx="7652857" cy="4666250"/>
            <a:chOff x="0" y="-19049"/>
            <a:chExt cx="10203809" cy="6221666"/>
          </a:xfrm>
        </p:grpSpPr>
        <p:sp>
          <p:nvSpPr>
            <p:cNvPr id="13" name="TextBox 13"/>
            <p:cNvSpPr txBox="1"/>
            <p:nvPr/>
          </p:nvSpPr>
          <p:spPr>
            <a:xfrm>
              <a:off x="0" y="-19049"/>
              <a:ext cx="10203809" cy="1436291"/>
            </a:xfrm>
            <a:prstGeom prst="rect">
              <a:avLst/>
            </a:prstGeom>
          </p:spPr>
          <p:txBody>
            <a:bodyPr lIns="0" tIns="0" rIns="0" bIns="0" rtlCol="0" anchor="t">
              <a:spAutoFit/>
            </a:bodyPr>
            <a:lstStyle/>
            <a:p>
              <a:pPr>
                <a:lnSpc>
                  <a:spcPts val="9600"/>
                </a:lnSpc>
              </a:pPr>
              <a:r>
                <a:rPr lang="en-US" sz="5400" dirty="0">
                  <a:solidFill>
                    <a:srgbClr val="FFFFFF"/>
                  </a:solidFill>
                  <a:latin typeface="Cy Grotesk Wide"/>
                </a:rPr>
                <a:t>Critical Challenge</a:t>
              </a:r>
            </a:p>
          </p:txBody>
        </p:sp>
        <p:sp>
          <p:nvSpPr>
            <p:cNvPr id="14" name="TextBox 14"/>
            <p:cNvSpPr txBox="1"/>
            <p:nvPr/>
          </p:nvSpPr>
          <p:spPr>
            <a:xfrm>
              <a:off x="0" y="3933620"/>
              <a:ext cx="10203809" cy="2268997"/>
            </a:xfrm>
            <a:prstGeom prst="rect">
              <a:avLst/>
            </a:prstGeom>
          </p:spPr>
          <p:txBody>
            <a:bodyPr lIns="0" tIns="0" rIns="0" bIns="0" rtlCol="0" anchor="t">
              <a:spAutoFit/>
            </a:bodyPr>
            <a:lstStyle/>
            <a:p>
              <a:pPr marL="457200" indent="-457200">
                <a:lnSpc>
                  <a:spcPts val="3380"/>
                </a:lnSpc>
                <a:buFont typeface="Wingdings" panose="05000000000000000000" pitchFamily="2" charset="2"/>
                <a:buChar char="v"/>
              </a:pPr>
              <a:r>
                <a:rPr lang="en-US" sz="2600" dirty="0">
                  <a:solidFill>
                    <a:srgbClr val="FFFFFF"/>
                  </a:solidFill>
                  <a:latin typeface="Cy Grotesk Wide"/>
                </a:rPr>
                <a:t>Developing an AR</a:t>
              </a:r>
            </a:p>
            <a:p>
              <a:pPr marL="457200" indent="-457200">
                <a:lnSpc>
                  <a:spcPts val="3380"/>
                </a:lnSpc>
                <a:buFont typeface="Wingdings" panose="05000000000000000000" pitchFamily="2" charset="2"/>
                <a:buChar char="v"/>
              </a:pPr>
              <a:r>
                <a:rPr lang="en-US" sz="2600" dirty="0">
                  <a:solidFill>
                    <a:srgbClr val="FFFFFF"/>
                  </a:solidFill>
                  <a:latin typeface="Cy Grotesk Wide"/>
                </a:rPr>
                <a:t>Body movement tracking</a:t>
              </a:r>
            </a:p>
            <a:p>
              <a:pPr marL="457200" indent="-457200">
                <a:lnSpc>
                  <a:spcPts val="3380"/>
                </a:lnSpc>
                <a:buFont typeface="Wingdings" panose="05000000000000000000" pitchFamily="2" charset="2"/>
                <a:buChar char="v"/>
              </a:pPr>
              <a:r>
                <a:rPr lang="en-US" sz="2600" dirty="0">
                  <a:solidFill>
                    <a:srgbClr val="FFFFFF"/>
                  </a:solidFill>
                  <a:latin typeface="Cy Grotesk Wide"/>
                </a:rPr>
                <a:t>Making it dynamic</a:t>
              </a:r>
            </a:p>
            <a:p>
              <a:pPr marL="457200" indent="-457200">
                <a:lnSpc>
                  <a:spcPts val="3380"/>
                </a:lnSpc>
                <a:buFont typeface="Wingdings" panose="05000000000000000000" pitchFamily="2" charset="2"/>
                <a:buChar char="v"/>
              </a:pPr>
              <a:endParaRPr lang="en-US" sz="2600" dirty="0">
                <a:solidFill>
                  <a:srgbClr val="FFFFFF"/>
                </a:solidFill>
                <a:latin typeface="Cy Grotesk Wide"/>
              </a:endParaRPr>
            </a:p>
          </p:txBody>
        </p:sp>
      </p:grpSp>
      <p:pic>
        <p:nvPicPr>
          <p:cNvPr id="4" name="Picture 3">
            <a:extLst>
              <a:ext uri="{FF2B5EF4-FFF2-40B4-BE49-F238E27FC236}">
                <a16:creationId xmlns:a16="http://schemas.microsoft.com/office/drawing/2014/main" id="{EE24708C-330D-EBEA-3B71-25CA1F0E7FE8}"/>
              </a:ext>
            </a:extLst>
          </p:cNvPr>
          <p:cNvPicPr>
            <a:picLocks noChangeAspect="1"/>
          </p:cNvPicPr>
          <p:nvPr/>
        </p:nvPicPr>
        <p:blipFill>
          <a:blip r:embed="rId7"/>
          <a:stretch>
            <a:fillRect/>
          </a:stretch>
        </p:blipFill>
        <p:spPr>
          <a:xfrm>
            <a:off x="-19665" y="1561320"/>
            <a:ext cx="4480948" cy="3700593"/>
          </a:xfrm>
          <a:prstGeom prst="rect">
            <a:avLst/>
          </a:prstGeom>
        </p:spPr>
      </p:pic>
      <p:pic>
        <p:nvPicPr>
          <p:cNvPr id="5" name="Picture 11">
            <a:extLst>
              <a:ext uri="{FF2B5EF4-FFF2-40B4-BE49-F238E27FC236}">
                <a16:creationId xmlns:a16="http://schemas.microsoft.com/office/drawing/2014/main" id="{3ACC0B31-F78B-EB49-DD4A-04BD995E467F}"/>
              </a:ext>
            </a:extLst>
          </p:cNvPr>
          <p:cNvPicPr>
            <a:picLocks noChangeAspect="1"/>
          </p:cNvPicPr>
          <p:nvPr/>
        </p:nvPicPr>
        <p:blipFill>
          <a:blip r:embed="rId6"/>
          <a:srcRect/>
          <a:stretch>
            <a:fillRect/>
          </a:stretch>
        </p:blipFill>
        <p:spPr>
          <a:xfrm rot="-1655335">
            <a:off x="16574599" y="1211918"/>
            <a:ext cx="2932743" cy="3023446"/>
          </a:xfrm>
          <a:prstGeom prst="rect">
            <a:avLst/>
          </a:prstGeom>
        </p:spPr>
      </p:pic>
    </p:spTree>
    <p:extLst>
      <p:ext uri="{BB962C8B-B14F-4D97-AF65-F5344CB8AC3E}">
        <p14:creationId xmlns:p14="http://schemas.microsoft.com/office/powerpoint/2010/main" val="702954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036" t="20830" r="17713" b="15777"/>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688810" y="5967476"/>
            <a:ext cx="6581648" cy="6581648"/>
          </a:xfrm>
          <a:prstGeom prst="rect">
            <a:avLst/>
          </a:prstGeom>
        </p:spPr>
      </p:pic>
      <p:grpSp>
        <p:nvGrpSpPr>
          <p:cNvPr id="4" name="Group 4"/>
          <p:cNvGrpSpPr/>
          <p:nvPr/>
        </p:nvGrpSpPr>
        <p:grpSpPr>
          <a:xfrm>
            <a:off x="4291600" y="2875767"/>
            <a:ext cx="13181271" cy="6538406"/>
            <a:chOff x="0" y="0"/>
            <a:chExt cx="3055546" cy="1515666"/>
          </a:xfrm>
        </p:grpSpPr>
        <p:sp>
          <p:nvSpPr>
            <p:cNvPr id="5" name="Freeform 5"/>
            <p:cNvSpPr/>
            <p:nvPr/>
          </p:nvSpPr>
          <p:spPr>
            <a:xfrm>
              <a:off x="0" y="0"/>
              <a:ext cx="3055546" cy="1515666"/>
            </a:xfrm>
            <a:custGeom>
              <a:avLst/>
              <a:gdLst/>
              <a:ahLst/>
              <a:cxnLst/>
              <a:rect l="l" t="t" r="r" b="b"/>
              <a:pathLst>
                <a:path w="3055546" h="1515666">
                  <a:moveTo>
                    <a:pt x="2931086" y="1515666"/>
                  </a:moveTo>
                  <a:lnTo>
                    <a:pt x="124460" y="1515666"/>
                  </a:lnTo>
                  <a:cubicBezTo>
                    <a:pt x="55880" y="1515666"/>
                    <a:pt x="0" y="1459786"/>
                    <a:pt x="0" y="1391205"/>
                  </a:cubicBezTo>
                  <a:lnTo>
                    <a:pt x="0" y="124460"/>
                  </a:lnTo>
                  <a:cubicBezTo>
                    <a:pt x="0" y="55880"/>
                    <a:pt x="55880" y="0"/>
                    <a:pt x="124460" y="0"/>
                  </a:cubicBezTo>
                  <a:lnTo>
                    <a:pt x="2931086" y="0"/>
                  </a:lnTo>
                  <a:cubicBezTo>
                    <a:pt x="2999666" y="0"/>
                    <a:pt x="3055546" y="55880"/>
                    <a:pt x="3055546" y="124460"/>
                  </a:cubicBezTo>
                  <a:lnTo>
                    <a:pt x="3055546" y="1391206"/>
                  </a:lnTo>
                  <a:cubicBezTo>
                    <a:pt x="3055546" y="1459786"/>
                    <a:pt x="2999666" y="1515666"/>
                    <a:pt x="2931086" y="1515666"/>
                  </a:cubicBezTo>
                  <a:close/>
                </a:path>
              </a:pathLst>
            </a:custGeom>
            <a:solidFill>
              <a:srgbClr val="FFFFFF">
                <a:alpha val="17647"/>
              </a:srgbClr>
            </a:solidFill>
          </p:spPr>
        </p:sp>
      </p:grpSp>
      <p:graphicFrame>
        <p:nvGraphicFramePr>
          <p:cNvPr id="6" name="Table 6"/>
          <p:cNvGraphicFramePr>
            <a:graphicFrameLocks noGrp="1"/>
          </p:cNvGraphicFramePr>
          <p:nvPr>
            <p:extLst>
              <p:ext uri="{D42A27DB-BD31-4B8C-83A1-F6EECF244321}">
                <p14:modId xmlns:p14="http://schemas.microsoft.com/office/powerpoint/2010/main" val="2241181784"/>
              </p:ext>
            </p:extLst>
          </p:nvPr>
        </p:nvGraphicFramePr>
        <p:xfrm>
          <a:off x="4538585" y="4073860"/>
          <a:ext cx="12687300" cy="4142219"/>
        </p:xfrm>
        <a:graphic>
          <a:graphicData uri="http://schemas.openxmlformats.org/drawingml/2006/table">
            <a:tbl>
              <a:tblPr/>
              <a:tblGrid>
                <a:gridCol w="3962400">
                  <a:extLst>
                    <a:ext uri="{9D8B030D-6E8A-4147-A177-3AD203B41FA5}">
                      <a16:colId xmlns:a16="http://schemas.microsoft.com/office/drawing/2014/main" val="20000"/>
                    </a:ext>
                  </a:extLst>
                </a:gridCol>
                <a:gridCol w="8724900">
                  <a:extLst>
                    <a:ext uri="{9D8B030D-6E8A-4147-A177-3AD203B41FA5}">
                      <a16:colId xmlns:a16="http://schemas.microsoft.com/office/drawing/2014/main" val="20001"/>
                    </a:ext>
                  </a:extLst>
                </a:gridCol>
              </a:tblGrid>
              <a:tr h="0">
                <a:tc>
                  <a:txBody>
                    <a:bodyPr/>
                    <a:lstStyle/>
                    <a:p>
                      <a:pPr algn="ctr">
                        <a:lnSpc>
                          <a:spcPts val="3499"/>
                        </a:lnSpc>
                        <a:defRPr/>
                      </a:pPr>
                      <a:r>
                        <a:rPr lang="en-US" sz="2800" dirty="0">
                          <a:solidFill>
                            <a:schemeClr val="bg1"/>
                          </a:solidFill>
                          <a:latin typeface="Cy Grotesk Key" panose="020B0604020202020204" charset="0"/>
                        </a:rPr>
                        <a:t>Week</a:t>
                      </a:r>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ctr">
                        <a:lnSpc>
                          <a:spcPts val="3080"/>
                        </a:lnSpc>
                        <a:defRPr/>
                      </a:pPr>
                      <a:r>
                        <a:rPr lang="en-US" sz="2200" dirty="0">
                          <a:solidFill>
                            <a:srgbClr val="FFFFFF"/>
                          </a:solidFill>
                          <a:latin typeface="Cy Grotesk Wide"/>
                        </a:rPr>
                        <a:t>Current Year</a:t>
                      </a:r>
                      <a:endParaRPr lang="en-US" sz="1100" dirty="0"/>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0"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843B1"/>
                    </a:solidFill>
                  </a:tcPr>
                </a:tc>
                <a:extLst>
                  <a:ext uri="{0D108BD9-81ED-4DB2-BD59-A6C34878D82A}">
                    <a16:rowId xmlns:a16="http://schemas.microsoft.com/office/drawing/2014/main" val="10000"/>
                  </a:ext>
                </a:extLst>
              </a:tr>
              <a:tr h="839181">
                <a:tc>
                  <a:txBody>
                    <a:bodyPr/>
                    <a:lstStyle/>
                    <a:p>
                      <a:pPr algn="ctr">
                        <a:lnSpc>
                          <a:spcPts val="3080"/>
                        </a:lnSpc>
                        <a:defRPr/>
                      </a:pPr>
                      <a:r>
                        <a:rPr lang="en-US" sz="2400" dirty="0">
                          <a:solidFill>
                            <a:schemeClr val="bg1"/>
                          </a:solidFill>
                          <a:latin typeface="Cy Grotesk Key" panose="020B0604020202020204" charset="0"/>
                        </a:rPr>
                        <a:t>2</a:t>
                      </a:r>
                      <a:r>
                        <a:rPr lang="en-US" sz="2400" baseline="30000" dirty="0">
                          <a:solidFill>
                            <a:schemeClr val="bg1"/>
                          </a:solidFill>
                          <a:latin typeface="Cy Grotesk Key" panose="020B0604020202020204" charset="0"/>
                        </a:rPr>
                        <a:t>nd</a:t>
                      </a:r>
                      <a:endParaRPr lang="en-US" sz="2400" dirty="0">
                        <a:solidFill>
                          <a:schemeClr val="bg1"/>
                        </a:solidFill>
                        <a:latin typeface="Cy Grotesk Key" panose="020B0604020202020204" charset="0"/>
                      </a:endParaRPr>
                    </a:p>
                  </a:txBody>
                  <a:tcPr marL="190500" marR="190500" marT="190500" marB="190500" anchor="ctr">
                    <a:lnL w="0"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843B1"/>
                    </a:solidFill>
                  </a:tcPr>
                </a:tc>
                <a:tc>
                  <a:txBody>
                    <a:bodyPr/>
                    <a:lstStyle/>
                    <a:p>
                      <a:pPr algn="ctr">
                        <a:lnSpc>
                          <a:spcPts val="2520"/>
                        </a:lnSpc>
                        <a:defRPr/>
                      </a:pPr>
                      <a:r>
                        <a:rPr lang="en-US" sz="2400" dirty="0">
                          <a:solidFill>
                            <a:schemeClr val="bg1"/>
                          </a:solidFill>
                          <a:latin typeface="Cy Grotesk Key" panose="020B0604020202020204" charset="0"/>
                        </a:rPr>
                        <a:t>Project Proposal </a:t>
                      </a: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839181">
                <a:tc>
                  <a:txBody>
                    <a:bodyPr/>
                    <a:lstStyle/>
                    <a:p>
                      <a:pPr algn="ctr">
                        <a:lnSpc>
                          <a:spcPts val="3080"/>
                        </a:lnSpc>
                        <a:defRPr/>
                      </a:pPr>
                      <a:r>
                        <a:rPr lang="en-US" sz="2400" dirty="0">
                          <a:solidFill>
                            <a:schemeClr val="bg1"/>
                          </a:solidFill>
                          <a:latin typeface="Cy Grotesk Key" panose="020B0604020202020204" charset="0"/>
                        </a:rPr>
                        <a:t>3rd</a:t>
                      </a:r>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843B1"/>
                    </a:solidFill>
                  </a:tcPr>
                </a:tc>
                <a:tc>
                  <a:txBody>
                    <a:bodyPr/>
                    <a:lstStyle/>
                    <a:p>
                      <a:pPr algn="ctr">
                        <a:lnSpc>
                          <a:spcPts val="2520"/>
                        </a:lnSpc>
                        <a:defRPr/>
                      </a:pPr>
                      <a:r>
                        <a:rPr lang="en-US" sz="2400" dirty="0">
                          <a:solidFill>
                            <a:schemeClr val="bg1"/>
                          </a:solidFill>
                          <a:latin typeface="Cy Grotesk Key" panose="020B0604020202020204" charset="0"/>
                        </a:rPr>
                        <a:t>Project Design</a:t>
                      </a: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839181">
                <a:tc>
                  <a:txBody>
                    <a:bodyPr/>
                    <a:lstStyle/>
                    <a:p>
                      <a:pPr algn="ctr">
                        <a:lnSpc>
                          <a:spcPts val="3080"/>
                        </a:lnSpc>
                        <a:defRPr/>
                      </a:pPr>
                      <a:r>
                        <a:rPr lang="en-US" sz="2400" dirty="0">
                          <a:solidFill>
                            <a:schemeClr val="bg1"/>
                          </a:solidFill>
                          <a:latin typeface="Cy Grotesk Key" panose="020B0604020202020204" charset="0"/>
                        </a:rPr>
                        <a:t>4</a:t>
                      </a:r>
                      <a:r>
                        <a:rPr lang="en-US" sz="2400" baseline="30000" dirty="0">
                          <a:solidFill>
                            <a:schemeClr val="bg1"/>
                          </a:solidFill>
                          <a:latin typeface="Cy Grotesk Key" panose="020B0604020202020204" charset="0"/>
                        </a:rPr>
                        <a:t>th</a:t>
                      </a:r>
                      <a:r>
                        <a:rPr lang="en-US" sz="2400" dirty="0">
                          <a:solidFill>
                            <a:schemeClr val="bg1"/>
                          </a:solidFill>
                          <a:latin typeface="Cy Grotesk Key" panose="020B0604020202020204" charset="0"/>
                        </a:rPr>
                        <a:t>-6th</a:t>
                      </a:r>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843B1"/>
                    </a:solidFill>
                  </a:tcPr>
                </a:tc>
                <a:tc>
                  <a:txBody>
                    <a:bodyPr/>
                    <a:lstStyle/>
                    <a:p>
                      <a:pPr algn="ctr">
                        <a:lnSpc>
                          <a:spcPts val="2520"/>
                        </a:lnSpc>
                        <a:defRPr/>
                      </a:pPr>
                      <a:r>
                        <a:rPr lang="en-US" sz="2400" dirty="0">
                          <a:solidFill>
                            <a:schemeClr val="bg1"/>
                          </a:solidFill>
                          <a:latin typeface="Cy Grotesk Key" panose="020B0604020202020204" charset="0"/>
                        </a:rPr>
                        <a:t>Project Development</a:t>
                      </a: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839181">
                <a:tc>
                  <a:txBody>
                    <a:bodyPr/>
                    <a:lstStyle/>
                    <a:p>
                      <a:pPr algn="ctr">
                        <a:lnSpc>
                          <a:spcPts val="3080"/>
                        </a:lnSpc>
                        <a:defRPr/>
                      </a:pPr>
                      <a:r>
                        <a:rPr lang="en-US" sz="2400" dirty="0">
                          <a:solidFill>
                            <a:schemeClr val="bg1"/>
                          </a:solidFill>
                          <a:latin typeface="Cy Grotesk Key" panose="020B0604020202020204" charset="0"/>
                        </a:rPr>
                        <a:t>7th</a:t>
                      </a:r>
                    </a:p>
                  </a:txBody>
                  <a:tcPr marL="190500" marR="190500" marT="190500" marB="190500" anchor="ctr">
                    <a:lnL w="0" cap="flat" cmpd="sng" algn="ctr">
                      <a:solidFill>
                        <a:srgbClr val="000000"/>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B843B1"/>
                    </a:solidFill>
                  </a:tcPr>
                </a:tc>
                <a:tc>
                  <a:txBody>
                    <a:bodyPr/>
                    <a:lstStyle/>
                    <a:p>
                      <a:pPr algn="ctr">
                        <a:lnSpc>
                          <a:spcPts val="2520"/>
                        </a:lnSpc>
                        <a:defRPr/>
                      </a:pPr>
                      <a:r>
                        <a:rPr lang="en-US" sz="2400" dirty="0">
                          <a:solidFill>
                            <a:schemeClr val="bg1"/>
                          </a:solidFill>
                          <a:latin typeface="Cy Grotesk Key" panose="020B0604020202020204" charset="0"/>
                        </a:rPr>
                        <a:t>Project Testing and integration</a:t>
                      </a: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pic>
        <p:nvPicPr>
          <p:cNvPr id="7" name="Picture 7"/>
          <p:cNvPicPr>
            <a:picLocks noChangeAspect="1"/>
          </p:cNvPicPr>
          <p:nvPr/>
        </p:nvPicPr>
        <p:blipFill>
          <a:blip r:embed="rId5"/>
          <a:srcRect/>
          <a:stretch>
            <a:fillRect/>
          </a:stretch>
        </p:blipFill>
        <p:spPr>
          <a:xfrm rot="-291066">
            <a:off x="12912556" y="-762013"/>
            <a:ext cx="2675929" cy="2505338"/>
          </a:xfrm>
          <a:prstGeom prst="rect">
            <a:avLst/>
          </a:prstGeom>
        </p:spPr>
      </p:pic>
      <p:pic>
        <p:nvPicPr>
          <p:cNvPr id="8" name="Picture 8"/>
          <p:cNvPicPr>
            <a:picLocks noChangeAspect="1"/>
          </p:cNvPicPr>
          <p:nvPr/>
        </p:nvPicPr>
        <p:blipFill>
          <a:blip r:embed="rId6"/>
          <a:srcRect/>
          <a:stretch>
            <a:fillRect/>
          </a:stretch>
        </p:blipFill>
        <p:spPr>
          <a:xfrm rot="875122">
            <a:off x="-1253476" y="4863757"/>
            <a:ext cx="3584819" cy="3284590"/>
          </a:xfrm>
          <a:prstGeom prst="rect">
            <a:avLst/>
          </a:prstGeom>
        </p:spPr>
      </p:pic>
      <p:sp>
        <p:nvSpPr>
          <p:cNvPr id="9" name="TextBox 9"/>
          <p:cNvSpPr txBox="1"/>
          <p:nvPr/>
        </p:nvSpPr>
        <p:spPr>
          <a:xfrm>
            <a:off x="1028700" y="1009650"/>
            <a:ext cx="11891605" cy="1107996"/>
          </a:xfrm>
          <a:prstGeom prst="rect">
            <a:avLst/>
          </a:prstGeom>
        </p:spPr>
        <p:txBody>
          <a:bodyPr lIns="0" tIns="0" rIns="0" bIns="0" rtlCol="0" anchor="t">
            <a:spAutoFit/>
          </a:bodyPr>
          <a:lstStyle/>
          <a:p>
            <a:pPr>
              <a:lnSpc>
                <a:spcPts val="9600"/>
              </a:lnSpc>
            </a:pPr>
            <a:r>
              <a:rPr lang="en-US" sz="7200" dirty="0">
                <a:solidFill>
                  <a:srgbClr val="FFFFFF"/>
                </a:solidFill>
                <a:latin typeface="Cy Grotesk Wide"/>
              </a:rPr>
              <a:t>Project Management</a:t>
            </a:r>
          </a:p>
        </p:txBody>
      </p:sp>
      <p:sp>
        <p:nvSpPr>
          <p:cNvPr id="10" name="TextBox 10"/>
          <p:cNvSpPr txBox="1"/>
          <p:nvPr/>
        </p:nvSpPr>
        <p:spPr>
          <a:xfrm>
            <a:off x="1028700" y="8942182"/>
            <a:ext cx="2829409" cy="316118"/>
          </a:xfrm>
          <a:prstGeom prst="rect">
            <a:avLst/>
          </a:prstGeom>
        </p:spPr>
        <p:txBody>
          <a:bodyPr lIns="0" tIns="0" rIns="0" bIns="0" rtlCol="0" anchor="t">
            <a:spAutoFit/>
          </a:bodyPr>
          <a:lstStyle/>
          <a:p>
            <a:pPr>
              <a:lnSpc>
                <a:spcPts val="2520"/>
              </a:lnSpc>
              <a:spcBef>
                <a:spcPct val="0"/>
              </a:spcBef>
            </a:pPr>
            <a:r>
              <a:rPr lang="en-US" sz="1800">
                <a:solidFill>
                  <a:srgbClr val="FFFFFF"/>
                </a:solidFill>
                <a:latin typeface="Cy Grotesk Wide"/>
              </a:rPr>
              <a:t>Back to Agenda Page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020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229573" y="904422"/>
            <a:ext cx="10079773" cy="10079773"/>
          </a:xfrm>
          <a:prstGeom prst="rect">
            <a:avLst/>
          </a:prstGeom>
        </p:spPr>
      </p:pic>
      <p:pic>
        <p:nvPicPr>
          <p:cNvPr id="3" name="Picture 3"/>
          <p:cNvPicPr>
            <a:picLocks noChangeAspect="1"/>
          </p:cNvPicPr>
          <p:nvPr/>
        </p:nvPicPr>
        <p:blipFill>
          <a:blip r:embed="rId4"/>
          <a:srcRect/>
          <a:stretch>
            <a:fillRect/>
          </a:stretch>
        </p:blipFill>
        <p:spPr>
          <a:xfrm rot="770275">
            <a:off x="13705783" y="4617521"/>
            <a:ext cx="4886189" cy="6647877"/>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948221" y="4650635"/>
            <a:ext cx="6581648" cy="6581648"/>
          </a:xfrm>
          <a:prstGeom prst="rect">
            <a:avLst/>
          </a:prstGeom>
        </p:spPr>
      </p:pic>
      <p:pic>
        <p:nvPicPr>
          <p:cNvPr id="5" name="Picture 5"/>
          <p:cNvPicPr>
            <a:picLocks noChangeAspect="1"/>
          </p:cNvPicPr>
          <p:nvPr/>
        </p:nvPicPr>
        <p:blipFill>
          <a:blip r:embed="rId5"/>
          <a:srcRect/>
          <a:stretch>
            <a:fillRect/>
          </a:stretch>
        </p:blipFill>
        <p:spPr>
          <a:xfrm rot="623976">
            <a:off x="1777937" y="-795671"/>
            <a:ext cx="3710981" cy="3400187"/>
          </a:xfrm>
          <a:prstGeom prst="rect">
            <a:avLst/>
          </a:prstGeom>
        </p:spPr>
      </p:pic>
      <p:sp>
        <p:nvSpPr>
          <p:cNvPr id="8" name="TextBox 8"/>
          <p:cNvSpPr txBox="1"/>
          <p:nvPr/>
        </p:nvSpPr>
        <p:spPr>
          <a:xfrm>
            <a:off x="7077963" y="8898379"/>
            <a:ext cx="4625671" cy="300723"/>
          </a:xfrm>
          <a:prstGeom prst="rect">
            <a:avLst/>
          </a:prstGeom>
        </p:spPr>
        <p:txBody>
          <a:bodyPr lIns="0" tIns="0" rIns="0" bIns="0" rtlCol="0" anchor="t">
            <a:spAutoFit/>
          </a:bodyPr>
          <a:lstStyle/>
          <a:p>
            <a:pPr algn="just">
              <a:lnSpc>
                <a:spcPts val="2567"/>
              </a:lnSpc>
              <a:spcBef>
                <a:spcPct val="0"/>
              </a:spcBef>
            </a:pPr>
            <a:endParaRPr lang="en-US" sz="1975" dirty="0">
              <a:solidFill>
                <a:srgbClr val="FFFFFF"/>
              </a:solidFill>
              <a:latin typeface="Cy Grotesk Key"/>
            </a:endParaRPr>
          </a:p>
        </p:txBody>
      </p:sp>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865839" y="2901568"/>
            <a:ext cx="556322" cy="556322"/>
          </a:xfrm>
          <a:prstGeom prst="rect">
            <a:avLst/>
          </a:prstGeom>
        </p:spPr>
      </p:pic>
      <p:pic>
        <p:nvPicPr>
          <p:cNvPr id="10" name="Picture 10"/>
          <p:cNvPicPr>
            <a:picLocks noChangeAspect="1"/>
          </p:cNvPicPr>
          <p:nvPr/>
        </p:nvPicPr>
        <p:blipFill>
          <a:blip r:embed="rId8"/>
          <a:srcRect/>
          <a:stretch>
            <a:fillRect/>
          </a:stretch>
        </p:blipFill>
        <p:spPr>
          <a:xfrm>
            <a:off x="-632103" y="6456835"/>
            <a:ext cx="2635701" cy="2632407"/>
          </a:xfrm>
          <a:prstGeom prst="rect">
            <a:avLst/>
          </a:prstGeom>
        </p:spPr>
      </p:pic>
      <p:grpSp>
        <p:nvGrpSpPr>
          <p:cNvPr id="11" name="Group 11"/>
          <p:cNvGrpSpPr/>
          <p:nvPr/>
        </p:nvGrpSpPr>
        <p:grpSpPr>
          <a:xfrm>
            <a:off x="2794833" y="4104945"/>
            <a:ext cx="12698334" cy="2517761"/>
            <a:chOff x="0" y="-9525"/>
            <a:chExt cx="16931112" cy="3357015"/>
          </a:xfrm>
        </p:grpSpPr>
        <p:sp>
          <p:nvSpPr>
            <p:cNvPr id="12" name="TextBox 12"/>
            <p:cNvSpPr txBox="1"/>
            <p:nvPr/>
          </p:nvSpPr>
          <p:spPr>
            <a:xfrm>
              <a:off x="0" y="-9525"/>
              <a:ext cx="16931112" cy="1966351"/>
            </a:xfrm>
            <a:prstGeom prst="rect">
              <a:avLst/>
            </a:prstGeom>
          </p:spPr>
          <p:txBody>
            <a:bodyPr lIns="0" tIns="0" rIns="0" bIns="0" rtlCol="0" anchor="t">
              <a:spAutoFit/>
            </a:bodyPr>
            <a:lstStyle/>
            <a:p>
              <a:pPr algn="ctr">
                <a:lnSpc>
                  <a:spcPts val="13199"/>
                </a:lnSpc>
              </a:pPr>
              <a:r>
                <a:rPr lang="en-US" sz="7200" dirty="0">
                  <a:solidFill>
                    <a:srgbClr val="FFFFFF"/>
                  </a:solidFill>
                  <a:latin typeface="Cy Grotesk Wide"/>
                </a:rPr>
                <a:t>Thanks For Watching</a:t>
              </a:r>
            </a:p>
          </p:txBody>
        </p:sp>
        <p:sp>
          <p:nvSpPr>
            <p:cNvPr id="13" name="TextBox 13"/>
            <p:cNvSpPr txBox="1"/>
            <p:nvPr/>
          </p:nvSpPr>
          <p:spPr>
            <a:xfrm>
              <a:off x="0" y="2568558"/>
              <a:ext cx="16931112" cy="778932"/>
            </a:xfrm>
            <a:prstGeom prst="rect">
              <a:avLst/>
            </a:prstGeom>
          </p:spPr>
          <p:txBody>
            <a:bodyPr lIns="0" tIns="0" rIns="0" bIns="0" rtlCol="0" anchor="t">
              <a:spAutoFit/>
            </a:bodyPr>
            <a:lstStyle/>
            <a:p>
              <a:pPr algn="ctr">
                <a:lnSpc>
                  <a:spcPts val="5115"/>
                </a:lnSpc>
              </a:pPr>
              <a:endParaRPr lang="en-US" sz="3653" dirty="0">
                <a:solidFill>
                  <a:srgbClr val="FFFFFF"/>
                </a:solidFill>
                <a:latin typeface="Cy Grotesk Key"/>
              </a:endParaRPr>
            </a:p>
          </p:txBody>
        </p:sp>
      </p:grpSp>
      <p:sp>
        <p:nvSpPr>
          <p:cNvPr id="14" name="TextBox 14"/>
          <p:cNvSpPr txBox="1"/>
          <p:nvPr/>
        </p:nvSpPr>
        <p:spPr>
          <a:xfrm>
            <a:off x="7605631" y="3594058"/>
            <a:ext cx="3076738" cy="307777"/>
          </a:xfrm>
          <a:prstGeom prst="rect">
            <a:avLst/>
          </a:prstGeom>
        </p:spPr>
        <p:txBody>
          <a:bodyPr lIns="0" tIns="0" rIns="0" bIns="0" rtlCol="0" anchor="t">
            <a:spAutoFit/>
          </a:bodyPr>
          <a:lstStyle/>
          <a:p>
            <a:pPr marL="0" lvl="0" indent="0" algn="ctr">
              <a:lnSpc>
                <a:spcPts val="2369"/>
              </a:lnSpc>
              <a:spcBef>
                <a:spcPct val="0"/>
              </a:spcBef>
            </a:pPr>
            <a:r>
              <a:rPr lang="en-US" sz="2800" dirty="0">
                <a:solidFill>
                  <a:srgbClr val="FFFFFF"/>
                </a:solidFill>
                <a:latin typeface="Cy Grotesk Key"/>
              </a:rPr>
              <a:t>Jersey Fidelity</a:t>
            </a:r>
          </a:p>
        </p:txBody>
      </p:sp>
      <p:pic>
        <p:nvPicPr>
          <p:cNvPr id="6" name="Picture 11">
            <a:extLst>
              <a:ext uri="{FF2B5EF4-FFF2-40B4-BE49-F238E27FC236}">
                <a16:creationId xmlns:a16="http://schemas.microsoft.com/office/drawing/2014/main" id="{D7483309-C335-C324-CD4A-5D1130EED753}"/>
              </a:ext>
            </a:extLst>
          </p:cNvPr>
          <p:cNvPicPr>
            <a:picLocks noChangeAspect="1"/>
          </p:cNvPicPr>
          <p:nvPr/>
        </p:nvPicPr>
        <p:blipFill>
          <a:blip r:embed="rId9"/>
          <a:srcRect/>
          <a:stretch>
            <a:fillRect/>
          </a:stretch>
        </p:blipFill>
        <p:spPr>
          <a:xfrm rot="19944665">
            <a:off x="15733695" y="-72776"/>
            <a:ext cx="2932743" cy="3023446"/>
          </a:xfrm>
          <a:prstGeom prst="rect">
            <a:avLst/>
          </a:prstGeom>
        </p:spPr>
      </p:pic>
    </p:spTree>
    <p:extLst>
      <p:ext uri="{BB962C8B-B14F-4D97-AF65-F5344CB8AC3E}">
        <p14:creationId xmlns:p14="http://schemas.microsoft.com/office/powerpoint/2010/main" val="35712086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277</Words>
  <Application>Microsoft Office PowerPoint</Application>
  <PresentationFormat>Custom</PresentationFormat>
  <Paragraphs>39</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Cy Grotesk Key</vt:lpstr>
      <vt:lpstr>Cy Grotesk Wide</vt:lpstr>
      <vt:lpstr>Wingdings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Minjamin Ahmmed Sheefat</cp:lastModifiedBy>
  <cp:revision>3</cp:revision>
  <dcterms:created xsi:type="dcterms:W3CDTF">2006-08-16T00:00:00Z</dcterms:created>
  <dcterms:modified xsi:type="dcterms:W3CDTF">2023-01-26T15:23:13Z</dcterms:modified>
  <dc:identifier>DAFYlc6xtL0</dc:identifier>
</cp:coreProperties>
</file>